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9" r:id="rId2"/>
    <p:sldId id="418" r:id="rId3"/>
    <p:sldId id="423" r:id="rId4"/>
    <p:sldId id="297" r:id="rId5"/>
    <p:sldId id="380" r:id="rId6"/>
    <p:sldId id="409" r:id="rId7"/>
    <p:sldId id="431" r:id="rId8"/>
    <p:sldId id="533" r:id="rId9"/>
    <p:sldId id="535" r:id="rId10"/>
    <p:sldId id="536" r:id="rId11"/>
    <p:sldId id="537" r:id="rId12"/>
    <p:sldId id="538" r:id="rId13"/>
    <p:sldId id="539" r:id="rId14"/>
    <p:sldId id="540" r:id="rId15"/>
    <p:sldId id="412" r:id="rId16"/>
    <p:sldId id="413" r:id="rId17"/>
    <p:sldId id="521" r:id="rId18"/>
    <p:sldId id="522" r:id="rId19"/>
    <p:sldId id="526" r:id="rId20"/>
    <p:sldId id="527" r:id="rId21"/>
    <p:sldId id="523" r:id="rId22"/>
    <p:sldId id="534" r:id="rId23"/>
    <p:sldId id="532" r:id="rId24"/>
    <p:sldId id="480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8" r:id="rId33"/>
    <p:sldId id="502" r:id="rId34"/>
    <p:sldId id="503" r:id="rId35"/>
    <p:sldId id="435" r:id="rId36"/>
    <p:sldId id="358" r:id="rId37"/>
    <p:sldId id="360" r:id="rId38"/>
    <p:sldId id="361" r:id="rId39"/>
    <p:sldId id="501" r:id="rId40"/>
    <p:sldId id="519" r:id="rId41"/>
    <p:sldId id="520" r:id="rId42"/>
    <p:sldId id="364" r:id="rId43"/>
    <p:sldId id="385" r:id="rId44"/>
    <p:sldId id="348" r:id="rId45"/>
    <p:sldId id="347" r:id="rId46"/>
    <p:sldId id="531" r:id="rId47"/>
    <p:sldId id="52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86737" autoAdjust="0"/>
  </p:normalViewPr>
  <p:slideViewPr>
    <p:cSldViewPr>
      <p:cViewPr>
        <p:scale>
          <a:sx n="75" d="100"/>
          <a:sy n="75" d="100"/>
        </p:scale>
        <p:origin x="-14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REL_Takle_Aug21_2012\CWEX-11_windcube_sfc_flux_combo_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REL_Takle_Aug21_2012\CWEX-11_windcube_sfc_flux_combo_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_master_ISUflux_SCADA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_master_ISUflux_SCAD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REL_Takle_Aug21_2012\CWEX-11_windcube_sfc_flux_combo_tab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REL_Takle_Aug21_2012\CWEX-11_windcube_sfc_flux_combo_tables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WC_120m</c:v>
          </c:tx>
          <c:spPr>
            <a:ln w="28575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(stable_redo!$BO$6,stable_redo!$BO$11,stable_redo!$BO$16,stable_redo!$BO$21,stable_redo!$BO$26,stable_redo!$BO$31,stable_redo!$BO$36,stable_redo!$BO$41,stable_redo!$BO$46,stable_redo!$BO$51)</c:f>
                <c:numCache>
                  <c:formatCode>General</c:formatCode>
                  <c:ptCount val="10"/>
                  <c:pt idx="0">
                    <c:v>0.0640816804454088</c:v>
                  </c:pt>
                  <c:pt idx="1">
                    <c:v>0.116286141465345</c:v>
                  </c:pt>
                  <c:pt idx="2">
                    <c:v>0.142137497323855</c:v>
                  </c:pt>
                  <c:pt idx="3">
                    <c:v>0.190129587986029</c:v>
                  </c:pt>
                  <c:pt idx="4">
                    <c:v>0.0702723586542146</c:v>
                  </c:pt>
                  <c:pt idx="5">
                    <c:v>0.0861643486955246</c:v>
                  </c:pt>
                  <c:pt idx="6">
                    <c:v>0.107207214987669</c:v>
                  </c:pt>
                  <c:pt idx="7">
                    <c:v>0.126881036497613</c:v>
                  </c:pt>
                  <c:pt idx="8">
                    <c:v>0.147476583007137</c:v>
                  </c:pt>
                  <c:pt idx="9">
                    <c:v>0.243273392408939</c:v>
                  </c:pt>
                </c:numCache>
              </c:numRef>
            </c:plus>
            <c:minus>
              <c:numRef>
                <c:f>(stable_redo!$BO$6,stable_redo!$BO$11,stable_redo!$BO$16,stable_redo!$BO$21,stable_redo!$BO$26,stable_redo!$BO$31,stable_redo!$BO$36,stable_redo!$BO$41,stable_redo!$BO$46,stable_redo!$BO$51)</c:f>
                <c:numCache>
                  <c:formatCode>General</c:formatCode>
                  <c:ptCount val="10"/>
                  <c:pt idx="0">
                    <c:v>0.0640816804454088</c:v>
                  </c:pt>
                  <c:pt idx="1">
                    <c:v>0.116286141465345</c:v>
                  </c:pt>
                  <c:pt idx="2">
                    <c:v>0.142137497323855</c:v>
                  </c:pt>
                  <c:pt idx="3">
                    <c:v>0.190129587986029</c:v>
                  </c:pt>
                  <c:pt idx="4">
                    <c:v>0.0702723586542146</c:v>
                  </c:pt>
                  <c:pt idx="5">
                    <c:v>0.0861643486955246</c:v>
                  </c:pt>
                  <c:pt idx="6">
                    <c:v>0.107207214987669</c:v>
                  </c:pt>
                  <c:pt idx="7">
                    <c:v>0.126881036497613</c:v>
                  </c:pt>
                  <c:pt idx="8">
                    <c:v>0.147476583007137</c:v>
                  </c:pt>
                  <c:pt idx="9">
                    <c:v>0.243273392408939</c:v>
                  </c:pt>
                </c:numCache>
              </c:numRef>
            </c:minus>
            <c:spPr>
              <a:ln w="15875">
                <a:solidFill>
                  <a:schemeClr val="accent1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(stable_redo!$BO$5,stable_redo!$BO$10,stable_redo!$BO$15,stable_redo!$BO$20,stable_redo!$BO$25,stable_redo!$BO$30,stable_redo!$BO$35,stable_redo!$BO$40,stable_redo!$BO$45,stable_redo!$BO$50)</c:f>
              <c:numCache>
                <c:formatCode>General</c:formatCode>
                <c:ptCount val="10"/>
                <c:pt idx="0">
                  <c:v>-0.0135102040816327</c:v>
                </c:pt>
                <c:pt idx="1">
                  <c:v>-0.0311530201342282</c:v>
                </c:pt>
                <c:pt idx="2">
                  <c:v>-0.0130739726027397</c:v>
                </c:pt>
                <c:pt idx="3">
                  <c:v>0.069608</c:v>
                </c:pt>
                <c:pt idx="4">
                  <c:v>-0.0871021739130434</c:v>
                </c:pt>
                <c:pt idx="5">
                  <c:v>-0.214374468085106</c:v>
                </c:pt>
                <c:pt idx="6">
                  <c:v>-0.161752380952381</c:v>
                </c:pt>
                <c:pt idx="7">
                  <c:v>-0.205137209302326</c:v>
                </c:pt>
                <c:pt idx="8">
                  <c:v>-0.0421458333333334</c:v>
                </c:pt>
                <c:pt idx="9">
                  <c:v>-0.162215625</c:v>
                </c:pt>
              </c:numCache>
            </c:numRef>
          </c:val>
        </c:ser>
        <c:ser>
          <c:idx val="1"/>
          <c:order val="1"/>
          <c:tx>
            <c:v>WC_80m</c:v>
          </c:tx>
          <c:invertIfNegative val="0"/>
          <c:errBars>
            <c:errBarType val="both"/>
            <c:errValType val="cust"/>
            <c:noEndCap val="0"/>
            <c:plus>
              <c:numRef>
                <c:f>(stable_redo!$BP$6,stable_redo!$BP$11,stable_redo!$BP$16,stable_redo!$BP$21,stable_redo!$BP$26,stable_redo!$BP$31,stable_redo!$BP$36,stable_redo!$BP$41,stable_redo!$BP$46,stable_redo!$BP$51)</c:f>
                <c:numCache>
                  <c:formatCode>General</c:formatCode>
                  <c:ptCount val="10"/>
                  <c:pt idx="0">
                    <c:v>0.0631933096755907</c:v>
                  </c:pt>
                  <c:pt idx="1">
                    <c:v>0.13368539186397</c:v>
                  </c:pt>
                  <c:pt idx="2">
                    <c:v>0.130085706229589</c:v>
                  </c:pt>
                  <c:pt idx="3">
                    <c:v>0.280725478587773</c:v>
                  </c:pt>
                  <c:pt idx="4">
                    <c:v>0.065718928064693</c:v>
                  </c:pt>
                  <c:pt idx="5">
                    <c:v>0.0778304435702763</c:v>
                  </c:pt>
                  <c:pt idx="6">
                    <c:v>0.098292920217707</c:v>
                  </c:pt>
                  <c:pt idx="7">
                    <c:v>0.138442886279122</c:v>
                  </c:pt>
                  <c:pt idx="8">
                    <c:v>0.116097122559806</c:v>
                  </c:pt>
                  <c:pt idx="9">
                    <c:v>0.332784343312665</c:v>
                  </c:pt>
                </c:numCache>
              </c:numRef>
            </c:plus>
            <c:minus>
              <c:numRef>
                <c:f>(stable_redo!$BP$6,stable_redo!$BP$11,stable_redo!$BP$16,stable_redo!$BP$21,stable_redo!$BP$26,stable_redo!$BP$31,stable_redo!$BP$36,stable_redo!$BP$41,stable_redo!$BP$46,stable_redo!$BP$51)</c:f>
                <c:numCache>
                  <c:formatCode>General</c:formatCode>
                  <c:ptCount val="10"/>
                  <c:pt idx="0">
                    <c:v>0.0631933096755907</c:v>
                  </c:pt>
                  <c:pt idx="1">
                    <c:v>0.13368539186397</c:v>
                  </c:pt>
                  <c:pt idx="2">
                    <c:v>0.130085706229589</c:v>
                  </c:pt>
                  <c:pt idx="3">
                    <c:v>0.280725478587773</c:v>
                  </c:pt>
                  <c:pt idx="4">
                    <c:v>0.065718928064693</c:v>
                  </c:pt>
                  <c:pt idx="5">
                    <c:v>0.0778304435702763</c:v>
                  </c:pt>
                  <c:pt idx="6">
                    <c:v>0.098292920217707</c:v>
                  </c:pt>
                  <c:pt idx="7">
                    <c:v>0.138442886279122</c:v>
                  </c:pt>
                  <c:pt idx="8">
                    <c:v>0.116097122559806</c:v>
                  </c:pt>
                  <c:pt idx="9">
                    <c:v>0.332784343312665</c:v>
                  </c:pt>
                </c:numCache>
              </c:numRef>
            </c:minus>
            <c:spPr>
              <a:ln w="15875">
                <a:solidFill>
                  <a:schemeClr val="accent2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(stable_redo!$BP$5,stable_redo!$BP$10,stable_redo!$BP$15,stable_redo!$BP$20,stable_redo!$BP$25,stable_redo!$BP$30,stable_redo!$BP$35,stable_redo!$BP$40,stable_redo!$BP$45,stable_redo!$BP$50)</c:f>
              <c:numCache>
                <c:formatCode>General</c:formatCode>
                <c:ptCount val="10"/>
                <c:pt idx="0">
                  <c:v>0.00097551020408163</c:v>
                </c:pt>
                <c:pt idx="1">
                  <c:v>-0.0242523489932886</c:v>
                </c:pt>
                <c:pt idx="2">
                  <c:v>-0.048627027027027</c:v>
                </c:pt>
                <c:pt idx="3">
                  <c:v>0.147820363636364</c:v>
                </c:pt>
                <c:pt idx="4">
                  <c:v>-0.0917913043478262</c:v>
                </c:pt>
                <c:pt idx="5">
                  <c:v>-0.139365957446809</c:v>
                </c:pt>
                <c:pt idx="6">
                  <c:v>-0.108952380952381</c:v>
                </c:pt>
                <c:pt idx="7">
                  <c:v>-0.196416091954023</c:v>
                </c:pt>
                <c:pt idx="8">
                  <c:v>-0.0928666666666667</c:v>
                </c:pt>
                <c:pt idx="9">
                  <c:v>-0.263627950310559</c:v>
                </c:pt>
              </c:numCache>
            </c:numRef>
          </c:val>
        </c:ser>
        <c:ser>
          <c:idx val="2"/>
          <c:order val="2"/>
          <c:tx>
            <c:v>WC_40m</c:v>
          </c:tx>
          <c:invertIfNegative val="0"/>
          <c:errBars>
            <c:errBarType val="both"/>
            <c:errValType val="cust"/>
            <c:noEndCap val="0"/>
            <c:plus>
              <c:numRef>
                <c:f>(stable_redo!$BQ$6,stable_redo!$BQ$11,stable_redo!$BQ$16,stable_redo!$BQ$21,stable_redo!$BQ$26,stable_redo!$BQ$31,stable_redo!$BQ$36,stable_redo!$BQ$41,stable_redo!$BQ$46,stable_redo!$BQ$51)</c:f>
                <c:numCache>
                  <c:formatCode>General</c:formatCode>
                  <c:ptCount val="10"/>
                  <c:pt idx="0">
                    <c:v>0.0553560482226643</c:v>
                  </c:pt>
                  <c:pt idx="1">
                    <c:v>0.098594240974545</c:v>
                  </c:pt>
                  <c:pt idx="2">
                    <c:v>0.14246544877444</c:v>
                  </c:pt>
                  <c:pt idx="3">
                    <c:v>0.194379580597222</c:v>
                  </c:pt>
                  <c:pt idx="4">
                    <c:v>0.0637852945682104</c:v>
                  </c:pt>
                  <c:pt idx="5">
                    <c:v>0.103698359438476</c:v>
                  </c:pt>
                  <c:pt idx="6">
                    <c:v>0.0544529376231954</c:v>
                  </c:pt>
                  <c:pt idx="7">
                    <c:v>0.073681254904113</c:v>
                  </c:pt>
                  <c:pt idx="8">
                    <c:v>0.0671979700907232</c:v>
                  </c:pt>
                  <c:pt idx="9">
                    <c:v>0.162235534809306</c:v>
                  </c:pt>
                </c:numCache>
              </c:numRef>
            </c:plus>
            <c:minus>
              <c:numRef>
                <c:f>(stable_redo!$BQ$6,stable_redo!$BQ$11,stable_redo!$BQ$16,stable_redo!$BQ$21,stable_redo!$BQ$26,stable_redo!$BQ$31,stable_redo!$BQ$36,stable_redo!$BQ$41,stable_redo!$BQ$46,stable_redo!$BQ$51)</c:f>
                <c:numCache>
                  <c:formatCode>General</c:formatCode>
                  <c:ptCount val="10"/>
                  <c:pt idx="0">
                    <c:v>0.0553560482226643</c:v>
                  </c:pt>
                  <c:pt idx="1">
                    <c:v>0.098594240974545</c:v>
                  </c:pt>
                  <c:pt idx="2">
                    <c:v>0.14246544877444</c:v>
                  </c:pt>
                  <c:pt idx="3">
                    <c:v>0.194379580597222</c:v>
                  </c:pt>
                  <c:pt idx="4">
                    <c:v>0.0637852945682104</c:v>
                  </c:pt>
                  <c:pt idx="5">
                    <c:v>0.103698359438476</c:v>
                  </c:pt>
                  <c:pt idx="6">
                    <c:v>0.0544529376231954</c:v>
                  </c:pt>
                  <c:pt idx="7">
                    <c:v>0.073681254904113</c:v>
                  </c:pt>
                  <c:pt idx="8">
                    <c:v>0.0671979700907232</c:v>
                  </c:pt>
                  <c:pt idx="9">
                    <c:v>0.162235534809306</c:v>
                  </c:pt>
                </c:numCache>
              </c:numRef>
            </c:minus>
            <c:spPr>
              <a:ln w="15875">
                <a:solidFill>
                  <a:schemeClr val="accent3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(stable_redo!$BQ$5,stable_redo!$BQ$10,stable_redo!$BQ$15,stable_redo!$BQ$20,stable_redo!$BQ$25,stable_redo!$BQ$30,stable_redo!$BQ$35,stable_redo!$BQ$40,stable_redo!$BQ$45,stable_redo!$BQ$50)</c:f>
              <c:numCache>
                <c:formatCode>General</c:formatCode>
                <c:ptCount val="10"/>
                <c:pt idx="0">
                  <c:v>-0.0137795918367347</c:v>
                </c:pt>
                <c:pt idx="1">
                  <c:v>-0.0183637583892618</c:v>
                </c:pt>
                <c:pt idx="2">
                  <c:v>-0.020622972972973</c:v>
                </c:pt>
                <c:pt idx="3">
                  <c:v>0.0695083636363636</c:v>
                </c:pt>
                <c:pt idx="4">
                  <c:v>-0.12565652173913</c:v>
                </c:pt>
                <c:pt idx="5">
                  <c:v>-0.034736170212766</c:v>
                </c:pt>
                <c:pt idx="6">
                  <c:v>-0.086895238095238</c:v>
                </c:pt>
                <c:pt idx="7">
                  <c:v>-0.185432183908046</c:v>
                </c:pt>
                <c:pt idx="8">
                  <c:v>-0.150796078431373</c:v>
                </c:pt>
                <c:pt idx="9">
                  <c:v>-0.122826708074534</c:v>
                </c:pt>
              </c:numCache>
            </c:numRef>
          </c:val>
        </c:ser>
        <c:ser>
          <c:idx val="3"/>
          <c:order val="3"/>
          <c:tx>
            <c:v>NCAR 2-1</c:v>
          </c:tx>
          <c:invertIfNegative val="0"/>
          <c:errBars>
            <c:errBarType val="both"/>
            <c:errValType val="cust"/>
            <c:noEndCap val="0"/>
            <c:plus>
              <c:numRef>
                <c:f>(stable_redo!$BR$6,stable_redo!$BR$11,stable_redo!$BR$16,stable_redo!$BR$21,stable_redo!$BR$26,stable_redo!$BR$31,stable_redo!$BR$36,stable_redo!$BR$41,stable_redo!$BR$46,stable_redo!$BR$51)</c:f>
                <c:numCache>
                  <c:formatCode>General</c:formatCode>
                  <c:ptCount val="10"/>
                  <c:pt idx="0">
                    <c:v>0.0112681965385457</c:v>
                  </c:pt>
                  <c:pt idx="1">
                    <c:v>0.019780971226525</c:v>
                  </c:pt>
                  <c:pt idx="2">
                    <c:v>0.0239090401928165</c:v>
                  </c:pt>
                  <c:pt idx="3">
                    <c:v>0.022401116333805</c:v>
                  </c:pt>
                  <c:pt idx="4">
                    <c:v>0.0223478104212896</c:v>
                  </c:pt>
                  <c:pt idx="5">
                    <c:v>0.0257843131375998</c:v>
                  </c:pt>
                  <c:pt idx="6">
                    <c:v>0.0220718166963307</c:v>
                  </c:pt>
                  <c:pt idx="7">
                    <c:v>0.0281813478769841</c:v>
                  </c:pt>
                  <c:pt idx="8">
                    <c:v>0.0170702131555664</c:v>
                  </c:pt>
                  <c:pt idx="9">
                    <c:v>0.0222050196335281</c:v>
                  </c:pt>
                </c:numCache>
              </c:numRef>
            </c:plus>
            <c:minus>
              <c:numRef>
                <c:f>(stable_redo!$BR$6,stable_redo!$BR$11,stable_redo!$BR$16,stable_redo!$BR$21,stable_redo!$BR$26,stable_redo!$BR$31,stable_redo!$BR$36,stable_redo!$BR$41,stable_redo!$BR$46,stable_redo!$BR$51)</c:f>
                <c:numCache>
                  <c:formatCode>General</c:formatCode>
                  <c:ptCount val="10"/>
                  <c:pt idx="0">
                    <c:v>0.0112681965385457</c:v>
                  </c:pt>
                  <c:pt idx="1">
                    <c:v>0.019780971226525</c:v>
                  </c:pt>
                  <c:pt idx="2">
                    <c:v>0.0239090401928165</c:v>
                  </c:pt>
                  <c:pt idx="3">
                    <c:v>0.022401116333805</c:v>
                  </c:pt>
                  <c:pt idx="4">
                    <c:v>0.0223478104212896</c:v>
                  </c:pt>
                  <c:pt idx="5">
                    <c:v>0.0257843131375998</c:v>
                  </c:pt>
                  <c:pt idx="6">
                    <c:v>0.0220718166963307</c:v>
                  </c:pt>
                  <c:pt idx="7">
                    <c:v>0.0281813478769841</c:v>
                  </c:pt>
                  <c:pt idx="8">
                    <c:v>0.0170702131555664</c:v>
                  </c:pt>
                  <c:pt idx="9">
                    <c:v>0.0222050196335281</c:v>
                  </c:pt>
                </c:numCache>
              </c:numRef>
            </c:minus>
            <c:spPr>
              <a:ln w="15875">
                <a:solidFill>
                  <a:schemeClr val="accent4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(stable_redo!$BR$5,stable_redo!$BR$10,stable_redo!$BR$15,stable_redo!$BR$20,stable_redo!$BR$25,stable_redo!$BR$30,stable_redo!$BR$35,stable_redo!$BR$40,stable_redo!$BR$45,stable_redo!$BR$50)</c:f>
              <c:numCache>
                <c:formatCode>General</c:formatCode>
                <c:ptCount val="10"/>
                <c:pt idx="0">
                  <c:v>0.00502734693877551</c:v>
                </c:pt>
                <c:pt idx="1">
                  <c:v>-0.00573657718120806</c:v>
                </c:pt>
                <c:pt idx="2">
                  <c:v>-0.0144856756756757</c:v>
                </c:pt>
                <c:pt idx="3">
                  <c:v>-0.00232825454545455</c:v>
                </c:pt>
                <c:pt idx="4">
                  <c:v>-0.00815847826086957</c:v>
                </c:pt>
                <c:pt idx="5">
                  <c:v>-0.0110929787234043</c:v>
                </c:pt>
                <c:pt idx="6">
                  <c:v>-0.00231833333333333</c:v>
                </c:pt>
                <c:pt idx="7">
                  <c:v>-0.0137168965517241</c:v>
                </c:pt>
                <c:pt idx="8">
                  <c:v>-0.00805705882352942</c:v>
                </c:pt>
                <c:pt idx="9">
                  <c:v>-0.00309565217391304</c:v>
                </c:pt>
              </c:numCache>
            </c:numRef>
          </c:val>
        </c:ser>
        <c:ser>
          <c:idx val="4"/>
          <c:order val="4"/>
          <c:tx>
            <c:v>NCAR 3-1</c:v>
          </c:tx>
          <c:invertIfNegative val="0"/>
          <c:errBars>
            <c:errBarType val="both"/>
            <c:errValType val="cust"/>
            <c:noEndCap val="0"/>
            <c:plus>
              <c:numRef>
                <c:f>(stable_redo!$BS$6,stable_redo!$BS$11,stable_redo!$BS$16,stable_redo!$BS$21,stable_redo!$BS$26,stable_redo!$BS$31,stable_redo!$BS$36,stable_redo!$BS$41,stable_redo!$BS$46,stable_redo!$BS$51)</c:f>
                <c:numCache>
                  <c:formatCode>General</c:formatCode>
                  <c:ptCount val="10"/>
                  <c:pt idx="0">
                    <c:v>0.0139254749580085</c:v>
                  </c:pt>
                  <c:pt idx="1">
                    <c:v>0.0170411324831633</c:v>
                  </c:pt>
                  <c:pt idx="2">
                    <c:v>0.0189364742706963</c:v>
                  </c:pt>
                  <c:pt idx="3">
                    <c:v>0.0212142550430722</c:v>
                  </c:pt>
                  <c:pt idx="4">
                    <c:v>0.0199546539756784</c:v>
                  </c:pt>
                  <c:pt idx="5">
                    <c:v>0.0189560721832859</c:v>
                  </c:pt>
                  <c:pt idx="6">
                    <c:v>0.0153246922199968</c:v>
                  </c:pt>
                  <c:pt idx="7">
                    <c:v>0.0239314407970078</c:v>
                  </c:pt>
                  <c:pt idx="8">
                    <c:v>0.0162703020857261</c:v>
                  </c:pt>
                  <c:pt idx="9">
                    <c:v>0.0221145704786014</c:v>
                  </c:pt>
                </c:numCache>
              </c:numRef>
            </c:plus>
            <c:minus>
              <c:numRef>
                <c:f>(stable_redo!$BS$6,stable_redo!$BS$11,stable_redo!$BS$16,stable_redo!$BS$21,stable_redo!$BS$26,stable_redo!$BS$31,stable_redo!$BS$36,stable_redo!$BS$41,stable_redo!$BS$46,stable_redo!$BS$51)</c:f>
                <c:numCache>
                  <c:formatCode>General</c:formatCode>
                  <c:ptCount val="10"/>
                  <c:pt idx="0">
                    <c:v>0.0139254749580085</c:v>
                  </c:pt>
                  <c:pt idx="1">
                    <c:v>0.0170411324831633</c:v>
                  </c:pt>
                  <c:pt idx="2">
                    <c:v>0.0189364742706963</c:v>
                  </c:pt>
                  <c:pt idx="3">
                    <c:v>0.0212142550430722</c:v>
                  </c:pt>
                  <c:pt idx="4">
                    <c:v>0.0199546539756784</c:v>
                  </c:pt>
                  <c:pt idx="5">
                    <c:v>0.0189560721832859</c:v>
                  </c:pt>
                  <c:pt idx="6">
                    <c:v>0.0153246922199968</c:v>
                  </c:pt>
                  <c:pt idx="7">
                    <c:v>0.0239314407970078</c:v>
                  </c:pt>
                  <c:pt idx="8">
                    <c:v>0.0162703020857261</c:v>
                  </c:pt>
                  <c:pt idx="9">
                    <c:v>0.0221145704786014</c:v>
                  </c:pt>
                </c:numCache>
              </c:numRef>
            </c:minus>
            <c:spPr>
              <a:ln w="15875">
                <a:solidFill>
                  <a:schemeClr val="accent5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(stable_redo!$BS$5,stable_redo!$BS$10,stable_redo!$BS$15,stable_redo!$BS$20,stable_redo!$BS$25,stable_redo!$BS$30,stable_redo!$BS$35,stable_redo!$BS$40,stable_redo!$BS$45,stable_redo!$BS$50)</c:f>
              <c:numCache>
                <c:formatCode>General</c:formatCode>
                <c:ptCount val="10"/>
                <c:pt idx="0">
                  <c:v>0.0166481632653061</c:v>
                </c:pt>
                <c:pt idx="1">
                  <c:v>0.00521677852348994</c:v>
                </c:pt>
                <c:pt idx="2">
                  <c:v>-0.00455513513513513</c:v>
                </c:pt>
                <c:pt idx="3">
                  <c:v>-0.00190741818181819</c:v>
                </c:pt>
                <c:pt idx="4">
                  <c:v>-0.00505608695652174</c:v>
                </c:pt>
                <c:pt idx="5">
                  <c:v>-0.00661276595744681</c:v>
                </c:pt>
                <c:pt idx="6">
                  <c:v>0.00434714285714286</c:v>
                </c:pt>
                <c:pt idx="7">
                  <c:v>-0.00304172413793104</c:v>
                </c:pt>
                <c:pt idx="8">
                  <c:v>0.00408980392156863</c:v>
                </c:pt>
                <c:pt idx="9">
                  <c:v>0.00364248447204969</c:v>
                </c:pt>
              </c:numCache>
            </c:numRef>
          </c:val>
        </c:ser>
        <c:ser>
          <c:idx val="5"/>
          <c:order val="5"/>
          <c:tx>
            <c:v>NCAR 4-1</c:v>
          </c:tx>
          <c:invertIfNegative val="0"/>
          <c:errBars>
            <c:errBarType val="both"/>
            <c:errValType val="cust"/>
            <c:noEndCap val="0"/>
            <c:plus>
              <c:numRef>
                <c:f>(stable_redo!$BT$6,stable_redo!$BT$11,stable_redo!$BT$16,stable_redo!$BT$21,stable_redo!$BT$26,stable_redo!$BT$31,stable_redo!$BT$36,stable_redo!$BT$41,stable_redo!$BT$46,stable_redo!$BT$51)</c:f>
                <c:numCache>
                  <c:formatCode>General</c:formatCode>
                  <c:ptCount val="10"/>
                  <c:pt idx="0">
                    <c:v>0.0111069974649801</c:v>
                  </c:pt>
                  <c:pt idx="1">
                    <c:v>0.0156672144579036</c:v>
                  </c:pt>
                  <c:pt idx="2">
                    <c:v>0.020136465742453</c:v>
                  </c:pt>
                  <c:pt idx="3">
                    <c:v>0.0210452487294939</c:v>
                  </c:pt>
                  <c:pt idx="4">
                    <c:v>0.0212705527925649</c:v>
                  </c:pt>
                  <c:pt idx="5">
                    <c:v>0.0212274085952731</c:v>
                  </c:pt>
                  <c:pt idx="6">
                    <c:v>0.0149879857809525</c:v>
                  </c:pt>
                  <c:pt idx="7">
                    <c:v>0.0219890815735205</c:v>
                  </c:pt>
                  <c:pt idx="8">
                    <c:v>0.0191765883142062</c:v>
                  </c:pt>
                  <c:pt idx="9">
                    <c:v>0.0238295108341664</c:v>
                  </c:pt>
                </c:numCache>
              </c:numRef>
            </c:plus>
            <c:minus>
              <c:numRef>
                <c:f>(stable_redo!$BT$6,stable_redo!$BT$11,stable_redo!$BT$16,stable_redo!$BT$21,stable_redo!$BT$26,stable_redo!$BT$31,stable_redo!$BT$36,stable_redo!$BT$41,stable_redo!$BT$46,stable_redo!$BT$51)</c:f>
                <c:numCache>
                  <c:formatCode>General</c:formatCode>
                  <c:ptCount val="10"/>
                  <c:pt idx="0">
                    <c:v>0.0111069974649801</c:v>
                  </c:pt>
                  <c:pt idx="1">
                    <c:v>0.0156672144579036</c:v>
                  </c:pt>
                  <c:pt idx="2">
                    <c:v>0.020136465742453</c:v>
                  </c:pt>
                  <c:pt idx="3">
                    <c:v>0.0210452487294939</c:v>
                  </c:pt>
                  <c:pt idx="4">
                    <c:v>0.0212705527925649</c:v>
                  </c:pt>
                  <c:pt idx="5">
                    <c:v>0.0212274085952731</c:v>
                  </c:pt>
                  <c:pt idx="6">
                    <c:v>0.0149879857809525</c:v>
                  </c:pt>
                  <c:pt idx="7">
                    <c:v>0.0219890815735205</c:v>
                  </c:pt>
                  <c:pt idx="8">
                    <c:v>0.0191765883142062</c:v>
                  </c:pt>
                  <c:pt idx="9">
                    <c:v>0.0238295108341664</c:v>
                  </c:pt>
                </c:numCache>
              </c:numRef>
            </c:minus>
            <c:spPr>
              <a:ln w="15875">
                <a:solidFill>
                  <a:schemeClr val="accent6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(stable_redo!$BT$5,stable_redo!$BT$10,stable_redo!$BT$15,stable_redo!$BT$20,stable_redo!$BT$25,stable_redo!$BT$30,stable_redo!$BT$35,stable_redo!$BT$40,stable_redo!$BT$45,stable_redo!$BT$50)</c:f>
              <c:numCache>
                <c:formatCode>General</c:formatCode>
                <c:ptCount val="10"/>
                <c:pt idx="0">
                  <c:v>-0.00783102040816327</c:v>
                </c:pt>
                <c:pt idx="1">
                  <c:v>-0.0123278523489933</c:v>
                </c:pt>
                <c:pt idx="2">
                  <c:v>-0.0151230405405405</c:v>
                </c:pt>
                <c:pt idx="3">
                  <c:v>-0.0138487636363636</c:v>
                </c:pt>
                <c:pt idx="4">
                  <c:v>-0.0244871739130435</c:v>
                </c:pt>
                <c:pt idx="5">
                  <c:v>-0.0146506382978724</c:v>
                </c:pt>
                <c:pt idx="6">
                  <c:v>-0.00279571428571429</c:v>
                </c:pt>
                <c:pt idx="7">
                  <c:v>-0.000115747126436782</c:v>
                </c:pt>
                <c:pt idx="8">
                  <c:v>-0.00804921568627451</c:v>
                </c:pt>
                <c:pt idx="9">
                  <c:v>-0.015062950310559</c:v>
                </c:pt>
              </c:numCache>
            </c:numRef>
          </c:val>
        </c:ser>
        <c:ser>
          <c:idx val="6"/>
          <c:order val="6"/>
          <c:tx>
            <c:v>ISU_2-1</c:v>
          </c:tx>
          <c:invertIfNegative val="0"/>
          <c:errBars>
            <c:errBarType val="both"/>
            <c:errValType val="cust"/>
            <c:noEndCap val="0"/>
            <c:plus>
              <c:numRef>
                <c:f>(stable_redo!$BU$6,stable_redo!$BU$11,stable_redo!$BU$16,stable_redo!$BU$21,stable_redo!$BU$26,stable_redo!$BU$31,stable_redo!$BU$36,stable_redo!$BU$41,stable_redo!$BU$46,stable_redo!$BU$51)</c:f>
                <c:numCache>
                  <c:formatCode>General</c:formatCode>
                  <c:ptCount val="10"/>
                  <c:pt idx="0">
                    <c:v>0.0128138811417527</c:v>
                  </c:pt>
                  <c:pt idx="1">
                    <c:v>0.0210717954327758</c:v>
                  </c:pt>
                  <c:pt idx="2">
                    <c:v>0.0228485686680244</c:v>
                  </c:pt>
                  <c:pt idx="3">
                    <c:v>0.0196160717131271</c:v>
                  </c:pt>
                  <c:pt idx="4">
                    <c:v>0.0249942312262071</c:v>
                  </c:pt>
                  <c:pt idx="5">
                    <c:v>0.0262421531851482</c:v>
                  </c:pt>
                  <c:pt idx="6">
                    <c:v>0.0275459534507316</c:v>
                  </c:pt>
                  <c:pt idx="7">
                    <c:v>0.0325887426753163</c:v>
                  </c:pt>
                  <c:pt idx="8">
                    <c:v>0.0250846155914845</c:v>
                  </c:pt>
                  <c:pt idx="9">
                    <c:v>0.0364408167691251</c:v>
                  </c:pt>
                </c:numCache>
              </c:numRef>
            </c:plus>
            <c:minus>
              <c:numRef>
                <c:f>(stable_redo!$BU$6,stable_redo!$BU$11,stable_redo!$BU$16,stable_redo!$BU$21,stable_redo!$BU$26,stable_redo!$BU$31,stable_redo!$BU$36,stable_redo!$BU$41,stable_redo!$BU$46,stable_redo!$BU$51)</c:f>
                <c:numCache>
                  <c:formatCode>General</c:formatCode>
                  <c:ptCount val="10"/>
                  <c:pt idx="0">
                    <c:v>0.0128138811417527</c:v>
                  </c:pt>
                  <c:pt idx="1">
                    <c:v>0.0210717954327758</c:v>
                  </c:pt>
                  <c:pt idx="2">
                    <c:v>0.0228485686680244</c:v>
                  </c:pt>
                  <c:pt idx="3">
                    <c:v>0.0196160717131271</c:v>
                  </c:pt>
                  <c:pt idx="4">
                    <c:v>0.0249942312262071</c:v>
                  </c:pt>
                  <c:pt idx="5">
                    <c:v>0.0262421531851482</c:v>
                  </c:pt>
                  <c:pt idx="6">
                    <c:v>0.0275459534507316</c:v>
                  </c:pt>
                  <c:pt idx="7">
                    <c:v>0.0325887426753163</c:v>
                  </c:pt>
                  <c:pt idx="8">
                    <c:v>0.0250846155914845</c:v>
                  </c:pt>
                  <c:pt idx="9">
                    <c:v>0.0364408167691251</c:v>
                  </c:pt>
                </c:numCache>
              </c:numRef>
            </c:minus>
            <c:spPr>
              <a:ln w="158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(stable_redo!$BU$5,stable_redo!$BU$10,stable_redo!$BU$15,stable_redo!$BU$20,stable_redo!$BU$25,stable_redo!$BU$30,stable_redo!$BU$35,stable_redo!$BU$40,stable_redo!$BU$45,stable_redo!$BU$50)</c:f>
              <c:numCache>
                <c:formatCode>General</c:formatCode>
                <c:ptCount val="10"/>
                <c:pt idx="0">
                  <c:v>-0.00618795918367347</c:v>
                </c:pt>
                <c:pt idx="1">
                  <c:v>0.000463288590604027</c:v>
                </c:pt>
                <c:pt idx="2">
                  <c:v>0.0044862837837838</c:v>
                </c:pt>
                <c:pt idx="3">
                  <c:v>0.000438327272727274</c:v>
                </c:pt>
                <c:pt idx="4">
                  <c:v>0.0017729347826087</c:v>
                </c:pt>
                <c:pt idx="5">
                  <c:v>0.0102048936170213</c:v>
                </c:pt>
                <c:pt idx="6">
                  <c:v>0.00162595238095238</c:v>
                </c:pt>
                <c:pt idx="7">
                  <c:v>0.0263720689655172</c:v>
                </c:pt>
                <c:pt idx="8">
                  <c:v>0.0465674509803922</c:v>
                </c:pt>
                <c:pt idx="9">
                  <c:v>0.0316812422360249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554600"/>
        <c:axId val="583499544"/>
      </c:barChart>
      <c:catAx>
        <c:axId val="583554600"/>
        <c:scaling>
          <c:orientation val="minMax"/>
        </c:scaling>
        <c:delete val="0"/>
        <c:axPos val="b"/>
        <c:majorTickMark val="out"/>
        <c:minorTickMark val="none"/>
        <c:tickLblPos val="low"/>
        <c:crossAx val="583499544"/>
        <c:crosses val="autoZero"/>
        <c:auto val="1"/>
        <c:lblAlgn val="ctr"/>
        <c:lblOffset val="100"/>
        <c:noMultiLvlLbl val="0"/>
      </c:catAx>
      <c:valAx>
        <c:axId val="583499544"/>
        <c:scaling>
          <c:orientation val="minMax"/>
          <c:max val="0.600000000000001"/>
          <c:min val="-0.6000000000000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Vertical velocity difference (</a:t>
                </a:r>
                <a:r>
                  <a:rPr lang="en-US" baseline="0" dirty="0"/>
                  <a:t>m s</a:t>
                </a:r>
                <a:r>
                  <a:rPr lang="en-US" baseline="30000" dirty="0"/>
                  <a:t>-1</a:t>
                </a:r>
                <a:r>
                  <a:rPr lang="en-US" baseline="0" dirty="0"/>
                  <a:t>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83554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476851851851851"/>
          <c:y val="0.026578073089701"/>
          <c:w val="0.9"/>
          <c:h val="0.08010149894053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6290409351006"/>
          <c:y val="0.132392250310816"/>
          <c:w val="0.868103878319558"/>
          <c:h val="0.682271722613621"/>
        </c:manualLayout>
      </c:layout>
      <c:barChart>
        <c:barDir val="col"/>
        <c:grouping val="clustered"/>
        <c:varyColors val="0"/>
        <c:ser>
          <c:idx val="0"/>
          <c:order val="0"/>
          <c:tx>
            <c:v>WC_120m</c:v>
          </c:tx>
          <c:spPr>
            <a:ln w="28575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(neutral_redo!$BO$6,neutral_redo!$BO$12,neutral_redo!$BO$18,neutral_redo!$BO$24,neutral_redo!$BO$30,neutral_redo!$BO$36,neutral_redo!$BO$42,neutral_redo!$BO$48,neutral_redo!$BO$54)</c:f>
                <c:numCache>
                  <c:formatCode>General</c:formatCode>
                  <c:ptCount val="9"/>
                  <c:pt idx="0">
                    <c:v>0.17490489057146</c:v>
                  </c:pt>
                  <c:pt idx="1">
                    <c:v>0.16837993386942</c:v>
                  </c:pt>
                  <c:pt idx="2">
                    <c:v>0.145742168746857</c:v>
                  </c:pt>
                  <c:pt idx="3">
                    <c:v>0.132069811158708</c:v>
                  </c:pt>
                  <c:pt idx="4">
                    <c:v>0.177532032460203</c:v>
                  </c:pt>
                  <c:pt idx="5">
                    <c:v>0.129876066962733</c:v>
                  </c:pt>
                  <c:pt idx="6">
                    <c:v>0.241299003917425</c:v>
                  </c:pt>
                  <c:pt idx="7">
                    <c:v>0.183000797161938</c:v>
                  </c:pt>
                  <c:pt idx="8">
                    <c:v>0.265677119177225</c:v>
                  </c:pt>
                </c:numCache>
              </c:numRef>
            </c:plus>
            <c:minus>
              <c:numRef>
                <c:f>(neutral_redo!$BO$6,neutral_redo!$BO$12,neutral_redo!$BO$18,neutral_redo!$BO$24,neutral_redo!$BO$30,neutral_redo!$BO$36,neutral_redo!$BO$42,neutral_redo!$BO$48,neutral_redo!$BO$54)</c:f>
                <c:numCache>
                  <c:formatCode>General</c:formatCode>
                  <c:ptCount val="9"/>
                  <c:pt idx="0">
                    <c:v>0.17490489057146</c:v>
                  </c:pt>
                  <c:pt idx="1">
                    <c:v>0.16837993386942</c:v>
                  </c:pt>
                  <c:pt idx="2">
                    <c:v>0.145742168746857</c:v>
                  </c:pt>
                  <c:pt idx="3">
                    <c:v>0.132069811158708</c:v>
                  </c:pt>
                  <c:pt idx="4">
                    <c:v>0.177532032460203</c:v>
                  </c:pt>
                  <c:pt idx="5">
                    <c:v>0.129876066962733</c:v>
                  </c:pt>
                  <c:pt idx="6">
                    <c:v>0.241299003917425</c:v>
                  </c:pt>
                  <c:pt idx="7">
                    <c:v>0.183000797161938</c:v>
                  </c:pt>
                  <c:pt idx="8">
                    <c:v>0.265677119177225</c:v>
                  </c:pt>
                </c:numCache>
              </c:numRef>
            </c:minus>
            <c:spPr>
              <a:ln w="15875">
                <a:solidFill>
                  <a:schemeClr val="accent1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(neutral_redo!$BO$5,neutral_redo!$BO$11,neutral_redo!$BO$17,neutral_redo!$BO$23,neutral_redo!$BO$29,neutral_redo!$BO$35,neutral_redo!$BO$41,neutral_redo!$BO$47,neutral_redo!$BO$53)</c:f>
              <c:numCache>
                <c:formatCode>General</c:formatCode>
                <c:ptCount val="9"/>
                <c:pt idx="0">
                  <c:v>-0.132030136986301</c:v>
                </c:pt>
                <c:pt idx="1">
                  <c:v>-0.105207142857143</c:v>
                </c:pt>
                <c:pt idx="2">
                  <c:v>-0.0149090909090909</c:v>
                </c:pt>
                <c:pt idx="3">
                  <c:v>-0.139055670103093</c:v>
                </c:pt>
                <c:pt idx="4">
                  <c:v>-0.262337142857143</c:v>
                </c:pt>
                <c:pt idx="5">
                  <c:v>-0.283291111111111</c:v>
                </c:pt>
                <c:pt idx="6">
                  <c:v>-0.198886131386862</c:v>
                </c:pt>
                <c:pt idx="7">
                  <c:v>-0.0380016666666667</c:v>
                </c:pt>
                <c:pt idx="8">
                  <c:v>-0.0489221153846154</c:v>
                </c:pt>
              </c:numCache>
            </c:numRef>
          </c:val>
        </c:ser>
        <c:ser>
          <c:idx val="1"/>
          <c:order val="1"/>
          <c:tx>
            <c:v>WC_80m</c:v>
          </c:tx>
          <c:invertIfNegative val="0"/>
          <c:errBars>
            <c:errBarType val="both"/>
            <c:errValType val="cust"/>
            <c:noEndCap val="0"/>
            <c:plus>
              <c:numRef>
                <c:f>(neutral_redo!$BP$6,neutral_redo!$BP$12,neutral_redo!$BP$18,neutral_redo!$BP$24,neutral_redo!$BP$30,neutral_redo!$BP$36,neutral_redo!$BP$42,neutral_redo!$BP$48,neutral_redo!$BP$54)</c:f>
                <c:numCache>
                  <c:formatCode>General</c:formatCode>
                  <c:ptCount val="9"/>
                  <c:pt idx="0">
                    <c:v>0.135412450893282</c:v>
                  </c:pt>
                  <c:pt idx="1">
                    <c:v>0.160644028510567</c:v>
                  </c:pt>
                  <c:pt idx="2">
                    <c:v>0.174046331315135</c:v>
                  </c:pt>
                  <c:pt idx="3">
                    <c:v>0.1195335463748</c:v>
                  </c:pt>
                  <c:pt idx="4">
                    <c:v>0.166693263892415</c:v>
                  </c:pt>
                  <c:pt idx="5">
                    <c:v>0.144827863659177</c:v>
                  </c:pt>
                  <c:pt idx="6">
                    <c:v>0.170444107622491</c:v>
                  </c:pt>
                  <c:pt idx="7">
                    <c:v>0.149073134609713</c:v>
                  </c:pt>
                  <c:pt idx="8">
                    <c:v>0.285229892116421</c:v>
                  </c:pt>
                </c:numCache>
              </c:numRef>
            </c:plus>
            <c:minus>
              <c:numRef>
                <c:f>(neutral_redo!$BP$6,neutral_redo!$BP$12,neutral_redo!$BP$18,neutral_redo!$BP$24,neutral_redo!$BP$30,neutral_redo!$BP$36,neutral_redo!$BP$42,neutral_redo!$BP$48,neutral_redo!$BP$54)</c:f>
                <c:numCache>
                  <c:formatCode>General</c:formatCode>
                  <c:ptCount val="9"/>
                  <c:pt idx="0">
                    <c:v>0.135412450893282</c:v>
                  </c:pt>
                  <c:pt idx="1">
                    <c:v>0.160644028510567</c:v>
                  </c:pt>
                  <c:pt idx="2">
                    <c:v>0.174046331315135</c:v>
                  </c:pt>
                  <c:pt idx="3">
                    <c:v>0.1195335463748</c:v>
                  </c:pt>
                  <c:pt idx="4">
                    <c:v>0.166693263892415</c:v>
                  </c:pt>
                  <c:pt idx="5">
                    <c:v>0.144827863659177</c:v>
                  </c:pt>
                  <c:pt idx="6">
                    <c:v>0.170444107622491</c:v>
                  </c:pt>
                  <c:pt idx="7">
                    <c:v>0.149073134609713</c:v>
                  </c:pt>
                  <c:pt idx="8">
                    <c:v>0.285229892116421</c:v>
                  </c:pt>
                </c:numCache>
              </c:numRef>
            </c:minus>
            <c:spPr>
              <a:ln w="15875">
                <a:solidFill>
                  <a:schemeClr val="accent2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(neutral_redo!$BP$5,neutral_redo!$BP$11,neutral_redo!$BP$17,neutral_redo!$BP$23,neutral_redo!$BP$29,neutral_redo!$BP$35,neutral_redo!$BP$41,neutral_redo!$BP$47,neutral_redo!$BP$53)</c:f>
              <c:numCache>
                <c:formatCode>General</c:formatCode>
                <c:ptCount val="9"/>
                <c:pt idx="0">
                  <c:v>-0.0832301369863014</c:v>
                </c:pt>
                <c:pt idx="1">
                  <c:v>-0.0461285714285714</c:v>
                </c:pt>
                <c:pt idx="2">
                  <c:v>0.220710743801653</c:v>
                </c:pt>
                <c:pt idx="3">
                  <c:v>-0.117254639175258</c:v>
                </c:pt>
                <c:pt idx="4">
                  <c:v>-0.197201904761905</c:v>
                </c:pt>
                <c:pt idx="5">
                  <c:v>-0.15766408839779</c:v>
                </c:pt>
                <c:pt idx="6">
                  <c:v>-0.150364285714286</c:v>
                </c:pt>
                <c:pt idx="7">
                  <c:v>-0.0957854838709677</c:v>
                </c:pt>
                <c:pt idx="8">
                  <c:v>-0.108355238095238</c:v>
                </c:pt>
              </c:numCache>
            </c:numRef>
          </c:val>
        </c:ser>
        <c:ser>
          <c:idx val="2"/>
          <c:order val="2"/>
          <c:tx>
            <c:v>WC_40m</c:v>
          </c:tx>
          <c:invertIfNegative val="0"/>
          <c:errBars>
            <c:errBarType val="both"/>
            <c:errValType val="cust"/>
            <c:noEndCap val="0"/>
            <c:plus>
              <c:numRef>
                <c:f>(neutral_redo!$BQ$6,neutral_redo!$BQ$12,neutral_redo!$BQ$18,neutral_redo!$BQ$24,neutral_redo!$BQ$30,neutral_redo!$BQ$36,neutral_redo!$BQ$42,neutral_redo!$BQ$48,neutral_redo!$BQ$54)</c:f>
                <c:numCache>
                  <c:formatCode>General</c:formatCode>
                  <c:ptCount val="9"/>
                  <c:pt idx="0">
                    <c:v>0.1011571925032</c:v>
                  </c:pt>
                  <c:pt idx="1">
                    <c:v>0.116311817748894</c:v>
                  </c:pt>
                  <c:pt idx="2">
                    <c:v>0.171761736117312</c:v>
                  </c:pt>
                  <c:pt idx="3">
                    <c:v>0.127952969436793</c:v>
                  </c:pt>
                  <c:pt idx="4">
                    <c:v>0.118446277431427</c:v>
                  </c:pt>
                  <c:pt idx="5">
                    <c:v>0.122375204289608</c:v>
                  </c:pt>
                  <c:pt idx="6">
                    <c:v>0.120485061604694</c:v>
                  </c:pt>
                  <c:pt idx="7">
                    <c:v>0.107637391682071</c:v>
                  </c:pt>
                  <c:pt idx="8">
                    <c:v>0.176969685334605</c:v>
                  </c:pt>
                </c:numCache>
              </c:numRef>
            </c:plus>
            <c:minus>
              <c:numRef>
                <c:f>(neutral_redo!$BQ$6,neutral_redo!$BQ$12,neutral_redo!$BQ$18,neutral_redo!$BQ$24,neutral_redo!$BQ$30,neutral_redo!$BQ$36,neutral_redo!$BQ$42,neutral_redo!$BQ$48,neutral_redo!$BQ$54)</c:f>
                <c:numCache>
                  <c:formatCode>General</c:formatCode>
                  <c:ptCount val="9"/>
                  <c:pt idx="0">
                    <c:v>0.1011571925032</c:v>
                  </c:pt>
                  <c:pt idx="1">
                    <c:v>0.116311817748894</c:v>
                  </c:pt>
                  <c:pt idx="2">
                    <c:v>0.171761736117312</c:v>
                  </c:pt>
                  <c:pt idx="3">
                    <c:v>0.127952969436793</c:v>
                  </c:pt>
                  <c:pt idx="4">
                    <c:v>0.118446277431427</c:v>
                  </c:pt>
                  <c:pt idx="5">
                    <c:v>0.122375204289608</c:v>
                  </c:pt>
                  <c:pt idx="6">
                    <c:v>0.120485061604694</c:v>
                  </c:pt>
                  <c:pt idx="7">
                    <c:v>0.107637391682071</c:v>
                  </c:pt>
                  <c:pt idx="8">
                    <c:v>0.176969685334605</c:v>
                  </c:pt>
                </c:numCache>
              </c:numRef>
            </c:minus>
            <c:spPr>
              <a:ln w="15875">
                <a:solidFill>
                  <a:schemeClr val="accent3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(neutral_redo!$BQ$5,neutral_redo!$BQ$11,neutral_redo!$BQ$17,neutral_redo!$BQ$23,neutral_redo!$BQ$29,neutral_redo!$BQ$35,neutral_redo!$BQ$41,neutral_redo!$BQ$47,neutral_redo!$BQ$53)</c:f>
              <c:numCache>
                <c:formatCode>General</c:formatCode>
                <c:ptCount val="9"/>
                <c:pt idx="0">
                  <c:v>-0.0617178082191781</c:v>
                </c:pt>
                <c:pt idx="1">
                  <c:v>-0.0594321428571429</c:v>
                </c:pt>
                <c:pt idx="2">
                  <c:v>0.0255190082644628</c:v>
                </c:pt>
                <c:pt idx="3">
                  <c:v>-0.135054639175258</c:v>
                </c:pt>
                <c:pt idx="4">
                  <c:v>-0.0990114285714286</c:v>
                </c:pt>
                <c:pt idx="5">
                  <c:v>-0.100849723756906</c:v>
                </c:pt>
                <c:pt idx="6">
                  <c:v>-0.166541428571429</c:v>
                </c:pt>
                <c:pt idx="7">
                  <c:v>-0.142593548387097</c:v>
                </c:pt>
                <c:pt idx="8">
                  <c:v>-0.087855106888361</c:v>
                </c:pt>
              </c:numCache>
            </c:numRef>
          </c:val>
        </c:ser>
        <c:ser>
          <c:idx val="3"/>
          <c:order val="3"/>
          <c:tx>
            <c:v>NCAR 2-1</c:v>
          </c:tx>
          <c:invertIfNegative val="0"/>
          <c:errBars>
            <c:errBarType val="both"/>
            <c:errValType val="cust"/>
            <c:noEndCap val="0"/>
            <c:plus>
              <c:numRef>
                <c:f>(neutral_redo!$BR$6,neutral_redo!$BR$12,neutral_redo!$BR$18,neutral_redo!$BR$24,neutral_redo!$BR$30,neutral_redo!$BR$36,neutral_redo!$BR$42,neutral_redo!$BR$48,neutral_redo!$BR$54)</c:f>
                <c:numCache>
                  <c:formatCode>General</c:formatCode>
                  <c:ptCount val="9"/>
                  <c:pt idx="0">
                    <c:v>0.0337686077330231</c:v>
                  </c:pt>
                  <c:pt idx="1">
                    <c:v>0.0328807996533563</c:v>
                  </c:pt>
                  <c:pt idx="2">
                    <c:v>0.0372423192815413</c:v>
                  </c:pt>
                  <c:pt idx="3">
                    <c:v>0.0354556581749859</c:v>
                  </c:pt>
                  <c:pt idx="4">
                    <c:v>0.0350880648436026</c:v>
                  </c:pt>
                  <c:pt idx="5">
                    <c:v>0.037867005231218</c:v>
                  </c:pt>
                  <c:pt idx="6">
                    <c:v>0.0351351554352825</c:v>
                  </c:pt>
                  <c:pt idx="7">
                    <c:v>0.0310290332596562</c:v>
                  </c:pt>
                  <c:pt idx="8">
                    <c:v>0.0383339434440661</c:v>
                  </c:pt>
                </c:numCache>
              </c:numRef>
            </c:plus>
            <c:minus>
              <c:numRef>
                <c:f>(neutral_redo!$BR$6,neutral_redo!$BR$12,neutral_redo!$BR$18,neutral_redo!$BR$24,neutral_redo!$BR$30,neutral_redo!$BR$36,neutral_redo!$BR$42,neutral_redo!$BR$48,neutral_redo!$BR$54)</c:f>
                <c:numCache>
                  <c:formatCode>General</c:formatCode>
                  <c:ptCount val="9"/>
                  <c:pt idx="0">
                    <c:v>0.0337686077330231</c:v>
                  </c:pt>
                  <c:pt idx="1">
                    <c:v>0.0328807996533563</c:v>
                  </c:pt>
                  <c:pt idx="2">
                    <c:v>0.0372423192815413</c:v>
                  </c:pt>
                  <c:pt idx="3">
                    <c:v>0.0354556581749859</c:v>
                  </c:pt>
                  <c:pt idx="4">
                    <c:v>0.0350880648436026</c:v>
                  </c:pt>
                  <c:pt idx="5">
                    <c:v>0.037867005231218</c:v>
                  </c:pt>
                  <c:pt idx="6">
                    <c:v>0.0351351554352825</c:v>
                  </c:pt>
                  <c:pt idx="7">
                    <c:v>0.0310290332596562</c:v>
                  </c:pt>
                  <c:pt idx="8">
                    <c:v>0.0383339434440661</c:v>
                  </c:pt>
                </c:numCache>
              </c:numRef>
            </c:minus>
            <c:spPr>
              <a:ln w="15875">
                <a:solidFill>
                  <a:schemeClr val="accent4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(neutral_redo!$BR$5,neutral_redo!$BR$11,neutral_redo!$BR$17,neutral_redo!$BR$23,neutral_redo!$BR$29,neutral_redo!$BR$35,neutral_redo!$BR$41,neutral_redo!$BR$47,neutral_redo!$BR$53)</c:f>
              <c:numCache>
                <c:formatCode>General</c:formatCode>
                <c:ptCount val="9"/>
                <c:pt idx="0">
                  <c:v>-0.00734890410958904</c:v>
                </c:pt>
                <c:pt idx="1">
                  <c:v>-0.0128417857142857</c:v>
                </c:pt>
                <c:pt idx="2">
                  <c:v>0.00329702479338843</c:v>
                </c:pt>
                <c:pt idx="3">
                  <c:v>-0.0011251030927835</c:v>
                </c:pt>
                <c:pt idx="4">
                  <c:v>-0.00624161904761905</c:v>
                </c:pt>
                <c:pt idx="5">
                  <c:v>-0.00423121546961327</c:v>
                </c:pt>
                <c:pt idx="6">
                  <c:v>-0.0132091428571429</c:v>
                </c:pt>
                <c:pt idx="7">
                  <c:v>-0.00414120967741936</c:v>
                </c:pt>
                <c:pt idx="8">
                  <c:v>0.00373296912114014</c:v>
                </c:pt>
              </c:numCache>
            </c:numRef>
          </c:val>
        </c:ser>
        <c:ser>
          <c:idx val="4"/>
          <c:order val="4"/>
          <c:tx>
            <c:v>NCAR 3-1</c:v>
          </c:tx>
          <c:invertIfNegative val="0"/>
          <c:errBars>
            <c:errBarType val="both"/>
            <c:errValType val="cust"/>
            <c:noEndCap val="0"/>
            <c:plus>
              <c:numRef>
                <c:f>(neutral_redo!$BS$6,neutral_redo!$BS$12,neutral_redo!$BS$18,neutral_redo!$BS$24,neutral_redo!$BS$30,neutral_redo!$BS$36,neutral_redo!$BS$42,neutral_redo!$BS$48,neutral_redo!$BS$54)</c:f>
                <c:numCache>
                  <c:formatCode>General</c:formatCode>
                  <c:ptCount val="9"/>
                  <c:pt idx="0">
                    <c:v>0.0369765324241492</c:v>
                  </c:pt>
                  <c:pt idx="1">
                    <c:v>0.0330120659307016</c:v>
                  </c:pt>
                  <c:pt idx="2">
                    <c:v>0.0353607497024486</c:v>
                  </c:pt>
                  <c:pt idx="3">
                    <c:v>0.0340095066345116</c:v>
                  </c:pt>
                  <c:pt idx="4">
                    <c:v>0.0311039739925925</c:v>
                  </c:pt>
                  <c:pt idx="5">
                    <c:v>0.0366031672204027</c:v>
                  </c:pt>
                  <c:pt idx="6">
                    <c:v>0.0513731804871057</c:v>
                  </c:pt>
                  <c:pt idx="7">
                    <c:v>0.0332291968033245</c:v>
                  </c:pt>
                  <c:pt idx="8">
                    <c:v>0.0446973272170791</c:v>
                  </c:pt>
                </c:numCache>
              </c:numRef>
            </c:plus>
            <c:minus>
              <c:numRef>
                <c:f>(neutral_redo!$BS$6,neutral_redo!$BS$12,neutral_redo!$BS$18,neutral_redo!$BS$24,neutral_redo!$BS$30,neutral_redo!$BS$36,neutral_redo!$BS$42,neutral_redo!$BS$48,neutral_redo!$BS$54)</c:f>
                <c:numCache>
                  <c:formatCode>General</c:formatCode>
                  <c:ptCount val="9"/>
                  <c:pt idx="0">
                    <c:v>0.0369765324241492</c:v>
                  </c:pt>
                  <c:pt idx="1">
                    <c:v>0.0330120659307016</c:v>
                  </c:pt>
                  <c:pt idx="2">
                    <c:v>0.0353607497024486</c:v>
                  </c:pt>
                  <c:pt idx="3">
                    <c:v>0.0340095066345116</c:v>
                  </c:pt>
                  <c:pt idx="4">
                    <c:v>0.0311039739925925</c:v>
                  </c:pt>
                  <c:pt idx="5">
                    <c:v>0.0366031672204027</c:v>
                  </c:pt>
                  <c:pt idx="6">
                    <c:v>0.0513731804871057</c:v>
                  </c:pt>
                  <c:pt idx="7">
                    <c:v>0.0332291968033245</c:v>
                  </c:pt>
                  <c:pt idx="8">
                    <c:v>0.0446973272170791</c:v>
                  </c:pt>
                </c:numCache>
              </c:numRef>
            </c:minus>
            <c:spPr>
              <a:ln w="15875">
                <a:solidFill>
                  <a:schemeClr val="accent5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(neutral_redo!$BS$5,neutral_redo!$BS$11,neutral_redo!$BS$17,neutral_redo!$BS$23,neutral_redo!$BS$29,neutral_redo!$BS$35,neutral_redo!$BS$41,neutral_redo!$BS$47,neutral_redo!$BS$53)</c:f>
              <c:numCache>
                <c:formatCode>General</c:formatCode>
                <c:ptCount val="9"/>
                <c:pt idx="0">
                  <c:v>-0.0236645205479452</c:v>
                </c:pt>
                <c:pt idx="1">
                  <c:v>-0.0142010714285714</c:v>
                </c:pt>
                <c:pt idx="2">
                  <c:v>-0.00400231404958677</c:v>
                </c:pt>
                <c:pt idx="3">
                  <c:v>-0.0051990206185567</c:v>
                </c:pt>
                <c:pt idx="4">
                  <c:v>-0.0176654285714286</c:v>
                </c:pt>
                <c:pt idx="5">
                  <c:v>-0.0183953591160221</c:v>
                </c:pt>
                <c:pt idx="6">
                  <c:v>-0.0147258571428571</c:v>
                </c:pt>
                <c:pt idx="7">
                  <c:v>-0.0162059677419355</c:v>
                </c:pt>
                <c:pt idx="8">
                  <c:v>-0.00225693586698338</c:v>
                </c:pt>
              </c:numCache>
            </c:numRef>
          </c:val>
        </c:ser>
        <c:ser>
          <c:idx val="5"/>
          <c:order val="5"/>
          <c:tx>
            <c:v>NCAR 4-1</c:v>
          </c:tx>
          <c:invertIfNegative val="0"/>
          <c:errBars>
            <c:errBarType val="both"/>
            <c:errValType val="cust"/>
            <c:noEndCap val="0"/>
            <c:plus>
              <c:numRef>
                <c:f>(neutral_redo!$BT$6,neutral_redo!$BT$12,neutral_redo!$BT$18,neutral_redo!$BT$24,neutral_redo!$BT$30,neutral_redo!$BT$36,neutral_redo!$BT$42,neutral_redo!$BT$48,neutral_redo!$BT$54)</c:f>
                <c:numCache>
                  <c:formatCode>General</c:formatCode>
                  <c:ptCount val="9"/>
                  <c:pt idx="0">
                    <c:v>0.0408063696176205</c:v>
                  </c:pt>
                  <c:pt idx="1">
                    <c:v>0.0361206647436889</c:v>
                  </c:pt>
                  <c:pt idx="2">
                    <c:v>0.0838898816874047</c:v>
                  </c:pt>
                  <c:pt idx="3">
                    <c:v>0.032634583554767</c:v>
                  </c:pt>
                  <c:pt idx="4">
                    <c:v>0.0283213195763508</c:v>
                  </c:pt>
                  <c:pt idx="5">
                    <c:v>0.0334980421865442</c:v>
                  </c:pt>
                  <c:pt idx="6">
                    <c:v>0.0293810679166346</c:v>
                  </c:pt>
                  <c:pt idx="7">
                    <c:v>0.0294739892485556</c:v>
                  </c:pt>
                  <c:pt idx="8">
                    <c:v>0.0373823784711694</c:v>
                  </c:pt>
                </c:numCache>
              </c:numRef>
            </c:plus>
            <c:minus>
              <c:numRef>
                <c:f>(neutral_redo!$BT$6,neutral_redo!$BT$12,neutral_redo!$BT$18,neutral_redo!$BT$24,neutral_redo!$BT$30,neutral_redo!$BT$36,neutral_redo!$BT$42,neutral_redo!$BT$48,neutral_redo!$BT$54)</c:f>
                <c:numCache>
                  <c:formatCode>General</c:formatCode>
                  <c:ptCount val="9"/>
                  <c:pt idx="0">
                    <c:v>0.0408063696176205</c:v>
                  </c:pt>
                  <c:pt idx="1">
                    <c:v>0.0361206647436889</c:v>
                  </c:pt>
                  <c:pt idx="2">
                    <c:v>0.0838898816874047</c:v>
                  </c:pt>
                  <c:pt idx="3">
                    <c:v>0.032634583554767</c:v>
                  </c:pt>
                  <c:pt idx="4">
                    <c:v>0.0283213195763508</c:v>
                  </c:pt>
                  <c:pt idx="5">
                    <c:v>0.0334980421865442</c:v>
                  </c:pt>
                  <c:pt idx="6">
                    <c:v>0.0293810679166346</c:v>
                  </c:pt>
                  <c:pt idx="7">
                    <c:v>0.0294739892485556</c:v>
                  </c:pt>
                  <c:pt idx="8">
                    <c:v>0.0373823784711694</c:v>
                  </c:pt>
                </c:numCache>
              </c:numRef>
            </c:minus>
            <c:spPr>
              <a:ln w="15875">
                <a:solidFill>
                  <a:schemeClr val="accent6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(neutral_redo!$BT$5,neutral_redo!$BT$11,neutral_redo!$BT$17,neutral_redo!$BT$23,neutral_redo!$BT$29,neutral_redo!$BT$35,neutral_redo!$BT$41,neutral_redo!$BT$47,neutral_redo!$BT$53)</c:f>
              <c:numCache>
                <c:formatCode>General</c:formatCode>
                <c:ptCount val="9"/>
                <c:pt idx="0">
                  <c:v>-0.00393013698630137</c:v>
                </c:pt>
                <c:pt idx="1">
                  <c:v>-0.000366964285714286</c:v>
                </c:pt>
                <c:pt idx="2">
                  <c:v>0.00327822314049587</c:v>
                </c:pt>
                <c:pt idx="3">
                  <c:v>-0.00177726804123711</c:v>
                </c:pt>
                <c:pt idx="4">
                  <c:v>-0.00302695238095238</c:v>
                </c:pt>
                <c:pt idx="5">
                  <c:v>-0.0015478453038674</c:v>
                </c:pt>
                <c:pt idx="6">
                  <c:v>0.00368385714285714</c:v>
                </c:pt>
                <c:pt idx="7">
                  <c:v>0.00606870967741935</c:v>
                </c:pt>
                <c:pt idx="8">
                  <c:v>0.0135446318289786</c:v>
                </c:pt>
              </c:numCache>
            </c:numRef>
          </c:val>
        </c:ser>
        <c:ser>
          <c:idx val="6"/>
          <c:order val="6"/>
          <c:tx>
            <c:v>ISU_2-1</c:v>
          </c:tx>
          <c:invertIfNegative val="0"/>
          <c:errBars>
            <c:errBarType val="both"/>
            <c:errValType val="cust"/>
            <c:noEndCap val="0"/>
            <c:plus>
              <c:numRef>
                <c:f>(neutral_redo!$BU$6,neutral_redo!$BU$12,neutral_redo!$BU$18,neutral_redo!$BU$24,neutral_redo!$BU$30,neutral_redo!$BU$36,neutral_redo!$BU$42,neutral_redo!$BU$48,neutral_redo!$BU$54)</c:f>
                <c:numCache>
                  <c:formatCode>General</c:formatCode>
                  <c:ptCount val="9"/>
                  <c:pt idx="0">
                    <c:v>0.0388322695819186</c:v>
                  </c:pt>
                  <c:pt idx="1">
                    <c:v>0.0308002974596658</c:v>
                  </c:pt>
                  <c:pt idx="2">
                    <c:v>0.0363200297775292</c:v>
                  </c:pt>
                  <c:pt idx="3">
                    <c:v>0.0366893453963109</c:v>
                  </c:pt>
                  <c:pt idx="4">
                    <c:v>0.0389114633452705</c:v>
                  </c:pt>
                  <c:pt idx="5">
                    <c:v>0.0369528321866884</c:v>
                  </c:pt>
                  <c:pt idx="6">
                    <c:v>0.0393508442755909</c:v>
                  </c:pt>
                  <c:pt idx="7">
                    <c:v>0.0382474198079366</c:v>
                  </c:pt>
                  <c:pt idx="8">
                    <c:v>0.0555540392975174</c:v>
                  </c:pt>
                </c:numCache>
              </c:numRef>
            </c:plus>
            <c:minus>
              <c:numRef>
                <c:f>(neutral_redo!$BU$6,neutral_redo!$BU$12,neutral_redo!$BU$18,neutral_redo!$BU$24,neutral_redo!$BU$30,neutral_redo!$BU$36,neutral_redo!$BU$42,neutral_redo!$BU$48,neutral_redo!$BU$54)</c:f>
                <c:numCache>
                  <c:formatCode>General</c:formatCode>
                  <c:ptCount val="9"/>
                  <c:pt idx="0">
                    <c:v>0.0388322695819186</c:v>
                  </c:pt>
                  <c:pt idx="1">
                    <c:v>0.0308002974596658</c:v>
                  </c:pt>
                  <c:pt idx="2">
                    <c:v>0.0363200297775292</c:v>
                  </c:pt>
                  <c:pt idx="3">
                    <c:v>0.0366893453963109</c:v>
                  </c:pt>
                  <c:pt idx="4">
                    <c:v>0.0389114633452705</c:v>
                  </c:pt>
                  <c:pt idx="5">
                    <c:v>0.0369528321866884</c:v>
                  </c:pt>
                  <c:pt idx="6">
                    <c:v>0.0393508442755909</c:v>
                  </c:pt>
                  <c:pt idx="7">
                    <c:v>0.0382474198079366</c:v>
                  </c:pt>
                  <c:pt idx="8">
                    <c:v>0.0555540392975174</c:v>
                  </c:pt>
                </c:numCache>
              </c:numRef>
            </c:minus>
            <c:spPr>
              <a:ln w="158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(neutral_redo!$BT$5,neutral_redo!$BT$11,neutral_redo!$BT$17,neutral_redo!$BT$23,neutral_redo!$BT$29,neutral_redo!$BT$35,neutral_redo!$BT$41,neutral_redo!$BT$47,neutral_redo!$BT$53)</c:f>
              <c:numCache>
                <c:formatCode>General</c:formatCode>
                <c:ptCount val="9"/>
                <c:pt idx="0">
                  <c:v>-0.00393013698630137</c:v>
                </c:pt>
                <c:pt idx="1">
                  <c:v>-0.000366964285714286</c:v>
                </c:pt>
                <c:pt idx="2">
                  <c:v>0.00327822314049587</c:v>
                </c:pt>
                <c:pt idx="3">
                  <c:v>-0.00177726804123711</c:v>
                </c:pt>
                <c:pt idx="4">
                  <c:v>-0.00302695238095238</c:v>
                </c:pt>
                <c:pt idx="5">
                  <c:v>-0.0015478453038674</c:v>
                </c:pt>
                <c:pt idx="6">
                  <c:v>0.00368385714285714</c:v>
                </c:pt>
                <c:pt idx="7">
                  <c:v>0.00606870967741935</c:v>
                </c:pt>
                <c:pt idx="8">
                  <c:v>0.0135446318289786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566840"/>
        <c:axId val="575927480"/>
      </c:barChart>
      <c:catAx>
        <c:axId val="584566840"/>
        <c:scaling>
          <c:orientation val="minMax"/>
        </c:scaling>
        <c:delete val="0"/>
        <c:axPos val="b"/>
        <c:majorTickMark val="out"/>
        <c:minorTickMark val="none"/>
        <c:tickLblPos val="low"/>
        <c:crossAx val="575927480"/>
        <c:crosses val="autoZero"/>
        <c:auto val="1"/>
        <c:lblAlgn val="ctr"/>
        <c:lblOffset val="100"/>
        <c:noMultiLvlLbl val="0"/>
      </c:catAx>
      <c:valAx>
        <c:axId val="575927480"/>
        <c:scaling>
          <c:orientation val="minMax"/>
          <c:max val="0.600000000000001"/>
          <c:min val="-0.6000000000000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Vertical velocity difference (</a:t>
                </a:r>
                <a:r>
                  <a:rPr lang="en-US" baseline="0" dirty="0"/>
                  <a:t>m s</a:t>
                </a:r>
                <a:r>
                  <a:rPr lang="en-US" baseline="30000" dirty="0"/>
                  <a:t>-1</a:t>
                </a:r>
                <a:r>
                  <a:rPr lang="en-US" baseline="0" dirty="0"/>
                  <a:t>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8456684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STABLE</c:v>
          </c:tx>
          <c:spPr>
            <a:ln w="28575">
              <a:noFill/>
            </a:ln>
          </c:spPr>
          <c:xVal>
            <c:numRef>
              <c:f>ISU_diff_sorted2_shear!$K$54:$K$87</c:f>
              <c:numCache>
                <c:formatCode>General</c:formatCode>
                <c:ptCount val="34"/>
                <c:pt idx="0">
                  <c:v>3.416166999999997</c:v>
                </c:pt>
                <c:pt idx="1">
                  <c:v>5.391833</c:v>
                </c:pt>
                <c:pt idx="2">
                  <c:v>7.352667</c:v>
                </c:pt>
                <c:pt idx="3">
                  <c:v>7.000167</c:v>
                </c:pt>
                <c:pt idx="4">
                  <c:v>6.985167</c:v>
                </c:pt>
                <c:pt idx="5">
                  <c:v>7.188667</c:v>
                </c:pt>
                <c:pt idx="6">
                  <c:v>7.351666</c:v>
                </c:pt>
                <c:pt idx="7">
                  <c:v>7.461667000000002</c:v>
                </c:pt>
                <c:pt idx="8">
                  <c:v>7.126999999999994</c:v>
                </c:pt>
                <c:pt idx="9">
                  <c:v>7.0035</c:v>
                </c:pt>
                <c:pt idx="10">
                  <c:v>7.037</c:v>
                </c:pt>
                <c:pt idx="11">
                  <c:v>7.48966600000001</c:v>
                </c:pt>
                <c:pt idx="12">
                  <c:v>7.764667</c:v>
                </c:pt>
                <c:pt idx="13">
                  <c:v>7.872333999999999</c:v>
                </c:pt>
                <c:pt idx="14">
                  <c:v>7.575333</c:v>
                </c:pt>
                <c:pt idx="15">
                  <c:v>7.239833000000001</c:v>
                </c:pt>
                <c:pt idx="16">
                  <c:v>7.201</c:v>
                </c:pt>
                <c:pt idx="17">
                  <c:v>6.240334</c:v>
                </c:pt>
                <c:pt idx="18">
                  <c:v>6.811333</c:v>
                </c:pt>
                <c:pt idx="19">
                  <c:v>6.979167000000002</c:v>
                </c:pt>
                <c:pt idx="20">
                  <c:v>6.84</c:v>
                </c:pt>
                <c:pt idx="21">
                  <c:v>6.986333000000001</c:v>
                </c:pt>
                <c:pt idx="22">
                  <c:v>6.802165999999985</c:v>
                </c:pt>
                <c:pt idx="23">
                  <c:v>6.944334</c:v>
                </c:pt>
                <c:pt idx="24">
                  <c:v>6.491167</c:v>
                </c:pt>
                <c:pt idx="25">
                  <c:v>5.018832999999995</c:v>
                </c:pt>
                <c:pt idx="26">
                  <c:v>4.684165999999981</c:v>
                </c:pt>
                <c:pt idx="27">
                  <c:v>3.918</c:v>
                </c:pt>
                <c:pt idx="28">
                  <c:v>4.422832999999994</c:v>
                </c:pt>
                <c:pt idx="29">
                  <c:v>3.338666999999996</c:v>
                </c:pt>
                <c:pt idx="30">
                  <c:v>8.070666000000002</c:v>
                </c:pt>
                <c:pt idx="31">
                  <c:v>8.213000000000001</c:v>
                </c:pt>
                <c:pt idx="32">
                  <c:v>6.835</c:v>
                </c:pt>
                <c:pt idx="33">
                  <c:v>7.180167</c:v>
                </c:pt>
              </c:numCache>
            </c:numRef>
          </c:xVal>
          <c:yVal>
            <c:numRef>
              <c:f>ISU_diff_sorted2_shear!$AK$54:$AK$87</c:f>
              <c:numCache>
                <c:formatCode>General</c:formatCode>
                <c:ptCount val="34"/>
                <c:pt idx="0">
                  <c:v>28.59999999999999</c:v>
                </c:pt>
                <c:pt idx="1">
                  <c:v>104.4</c:v>
                </c:pt>
                <c:pt idx="2">
                  <c:v>-6.80000000000001</c:v>
                </c:pt>
                <c:pt idx="3">
                  <c:v>-6.099999999999994</c:v>
                </c:pt>
                <c:pt idx="4">
                  <c:v>-3.0</c:v>
                </c:pt>
                <c:pt idx="5">
                  <c:v>-5.599999999999994</c:v>
                </c:pt>
                <c:pt idx="6">
                  <c:v>-7.400000000000007</c:v>
                </c:pt>
                <c:pt idx="7">
                  <c:v>-4.5</c:v>
                </c:pt>
                <c:pt idx="8">
                  <c:v>-3.299999999999983</c:v>
                </c:pt>
                <c:pt idx="9">
                  <c:v>-7.0</c:v>
                </c:pt>
                <c:pt idx="10">
                  <c:v>-4.699999999999989</c:v>
                </c:pt>
                <c:pt idx="11">
                  <c:v>-7.599999999999994</c:v>
                </c:pt>
                <c:pt idx="12">
                  <c:v>-17.09999999999999</c:v>
                </c:pt>
                <c:pt idx="13">
                  <c:v>-21.09999999999999</c:v>
                </c:pt>
                <c:pt idx="14">
                  <c:v>-24.90000000000003</c:v>
                </c:pt>
                <c:pt idx="15">
                  <c:v>-23.10000000000003</c:v>
                </c:pt>
                <c:pt idx="16">
                  <c:v>-14.50000000000003</c:v>
                </c:pt>
                <c:pt idx="17">
                  <c:v>-11.89999999999998</c:v>
                </c:pt>
                <c:pt idx="18">
                  <c:v>-23.90000000000003</c:v>
                </c:pt>
                <c:pt idx="19">
                  <c:v>-21.70000000000002</c:v>
                </c:pt>
                <c:pt idx="20">
                  <c:v>-25.90000000000001</c:v>
                </c:pt>
                <c:pt idx="21">
                  <c:v>-22.69999999999999</c:v>
                </c:pt>
                <c:pt idx="22">
                  <c:v>-15.40000000000001</c:v>
                </c:pt>
                <c:pt idx="23">
                  <c:v>-26.20000000000002</c:v>
                </c:pt>
                <c:pt idx="24">
                  <c:v>-29.80000000000001</c:v>
                </c:pt>
                <c:pt idx="25">
                  <c:v>-28.19999999999999</c:v>
                </c:pt>
                <c:pt idx="26">
                  <c:v>-50.09999999999998</c:v>
                </c:pt>
                <c:pt idx="27">
                  <c:v>-20.5</c:v>
                </c:pt>
                <c:pt idx="28">
                  <c:v>-16.40000000000001</c:v>
                </c:pt>
                <c:pt idx="29">
                  <c:v>-43.70000000000001</c:v>
                </c:pt>
                <c:pt idx="30">
                  <c:v>-7.299999999999983</c:v>
                </c:pt>
                <c:pt idx="31">
                  <c:v>-21.89999999999998</c:v>
                </c:pt>
                <c:pt idx="32">
                  <c:v>2.400000000000006</c:v>
                </c:pt>
                <c:pt idx="33">
                  <c:v>2.400000000000006</c:v>
                </c:pt>
              </c:numCache>
            </c:numRef>
          </c:yVal>
          <c:smooth val="0"/>
        </c:ser>
        <c:ser>
          <c:idx val="0"/>
          <c:order val="1"/>
          <c:tx>
            <c:v>NEUTRAL</c:v>
          </c:tx>
          <c:spPr>
            <a:ln w="28575">
              <a:noFill/>
            </a:ln>
          </c:spPr>
          <c:xVal>
            <c:numRef>
              <c:f>ISU_diff_sorted2_shear!$K$4:$K$53</c:f>
              <c:numCache>
                <c:formatCode>General</c:formatCode>
                <c:ptCount val="50"/>
                <c:pt idx="0">
                  <c:v>7.176833</c:v>
                </c:pt>
                <c:pt idx="1">
                  <c:v>6.391167</c:v>
                </c:pt>
                <c:pt idx="2">
                  <c:v>6.032333</c:v>
                </c:pt>
                <c:pt idx="3">
                  <c:v>7.037833</c:v>
                </c:pt>
                <c:pt idx="4">
                  <c:v>6.4255</c:v>
                </c:pt>
                <c:pt idx="5">
                  <c:v>6.333833</c:v>
                </c:pt>
                <c:pt idx="6">
                  <c:v>6.1095</c:v>
                </c:pt>
                <c:pt idx="7">
                  <c:v>6.497333999999999</c:v>
                </c:pt>
                <c:pt idx="8">
                  <c:v>6.7955</c:v>
                </c:pt>
                <c:pt idx="9">
                  <c:v>6.3815</c:v>
                </c:pt>
                <c:pt idx="10">
                  <c:v>6.565667</c:v>
                </c:pt>
                <c:pt idx="11">
                  <c:v>6.697833999999981</c:v>
                </c:pt>
                <c:pt idx="12">
                  <c:v>6.648667</c:v>
                </c:pt>
                <c:pt idx="13">
                  <c:v>6.53166700000001</c:v>
                </c:pt>
                <c:pt idx="14">
                  <c:v>6.764166999999984</c:v>
                </c:pt>
                <c:pt idx="15">
                  <c:v>6.0905</c:v>
                </c:pt>
                <c:pt idx="16">
                  <c:v>6.598166</c:v>
                </c:pt>
                <c:pt idx="17">
                  <c:v>6.559667000000001</c:v>
                </c:pt>
                <c:pt idx="18">
                  <c:v>6.1315</c:v>
                </c:pt>
                <c:pt idx="19">
                  <c:v>5.895332999999995</c:v>
                </c:pt>
                <c:pt idx="20">
                  <c:v>6.3815</c:v>
                </c:pt>
                <c:pt idx="21">
                  <c:v>6.843333</c:v>
                </c:pt>
                <c:pt idx="22">
                  <c:v>6.789834</c:v>
                </c:pt>
                <c:pt idx="23">
                  <c:v>7.899</c:v>
                </c:pt>
                <c:pt idx="24">
                  <c:v>7.302165999999985</c:v>
                </c:pt>
                <c:pt idx="25">
                  <c:v>7.699499999999999</c:v>
                </c:pt>
                <c:pt idx="26">
                  <c:v>7.397666</c:v>
                </c:pt>
                <c:pt idx="27">
                  <c:v>6.753334</c:v>
                </c:pt>
                <c:pt idx="28">
                  <c:v>6.848667</c:v>
                </c:pt>
                <c:pt idx="29">
                  <c:v>6.547333</c:v>
                </c:pt>
                <c:pt idx="30">
                  <c:v>6.873333</c:v>
                </c:pt>
                <c:pt idx="31">
                  <c:v>6.987</c:v>
                </c:pt>
                <c:pt idx="32">
                  <c:v>6.90966700000001</c:v>
                </c:pt>
                <c:pt idx="33">
                  <c:v>6.676333</c:v>
                </c:pt>
                <c:pt idx="34">
                  <c:v>6.008</c:v>
                </c:pt>
                <c:pt idx="35">
                  <c:v>6.635333999999998</c:v>
                </c:pt>
                <c:pt idx="36">
                  <c:v>6.5495</c:v>
                </c:pt>
                <c:pt idx="37">
                  <c:v>6.4055</c:v>
                </c:pt>
                <c:pt idx="38">
                  <c:v>6.655166999999984</c:v>
                </c:pt>
                <c:pt idx="39">
                  <c:v>7.0305</c:v>
                </c:pt>
                <c:pt idx="40">
                  <c:v>7.368999999999986</c:v>
                </c:pt>
                <c:pt idx="41">
                  <c:v>7.069167</c:v>
                </c:pt>
                <c:pt idx="42">
                  <c:v>6.724999999999984</c:v>
                </c:pt>
                <c:pt idx="43">
                  <c:v>7.592667</c:v>
                </c:pt>
                <c:pt idx="44">
                  <c:v>6.883999999999999</c:v>
                </c:pt>
                <c:pt idx="45">
                  <c:v>7.053333</c:v>
                </c:pt>
                <c:pt idx="46">
                  <c:v>6.851666</c:v>
                </c:pt>
                <c:pt idx="47">
                  <c:v>6.778</c:v>
                </c:pt>
                <c:pt idx="48">
                  <c:v>6.802333</c:v>
                </c:pt>
                <c:pt idx="49">
                  <c:v>4.118999999999994</c:v>
                </c:pt>
              </c:numCache>
            </c:numRef>
          </c:xVal>
          <c:yVal>
            <c:numRef>
              <c:f>ISU_diff_sorted2_shear!$AK$4:$AK$53</c:f>
              <c:numCache>
                <c:formatCode>General</c:formatCode>
                <c:ptCount val="50"/>
                <c:pt idx="0">
                  <c:v>-2.5</c:v>
                </c:pt>
                <c:pt idx="1">
                  <c:v>-4.30000000000001</c:v>
                </c:pt>
                <c:pt idx="2">
                  <c:v>-8.800000000000014</c:v>
                </c:pt>
                <c:pt idx="3">
                  <c:v>-8.1</c:v>
                </c:pt>
                <c:pt idx="4">
                  <c:v>-7.399999999999977</c:v>
                </c:pt>
                <c:pt idx="5">
                  <c:v>-4.599999999999994</c:v>
                </c:pt>
                <c:pt idx="6">
                  <c:v>-6.0</c:v>
                </c:pt>
                <c:pt idx="7">
                  <c:v>-7.900000000000007</c:v>
                </c:pt>
                <c:pt idx="8">
                  <c:v>-2.399999999999977</c:v>
                </c:pt>
                <c:pt idx="9">
                  <c:v>1.5</c:v>
                </c:pt>
                <c:pt idx="10">
                  <c:v>-3.5</c:v>
                </c:pt>
                <c:pt idx="11">
                  <c:v>-1.400000000000006</c:v>
                </c:pt>
                <c:pt idx="12">
                  <c:v>0.0999999999999943</c:v>
                </c:pt>
                <c:pt idx="13">
                  <c:v>-4.799999999999983</c:v>
                </c:pt>
                <c:pt idx="14">
                  <c:v>-1.599999999999994</c:v>
                </c:pt>
                <c:pt idx="15">
                  <c:v>-5.5</c:v>
                </c:pt>
                <c:pt idx="16">
                  <c:v>-4.0</c:v>
                </c:pt>
                <c:pt idx="17">
                  <c:v>3.899999999999977</c:v>
                </c:pt>
                <c:pt idx="18">
                  <c:v>3.599999999999994</c:v>
                </c:pt>
                <c:pt idx="19">
                  <c:v>6.400000000000007</c:v>
                </c:pt>
                <c:pt idx="20">
                  <c:v>-5.200000000000017</c:v>
                </c:pt>
                <c:pt idx="21">
                  <c:v>3.699999999999988</c:v>
                </c:pt>
                <c:pt idx="22">
                  <c:v>-1.800000000000012</c:v>
                </c:pt>
                <c:pt idx="23">
                  <c:v>0.799999999999983</c:v>
                </c:pt>
                <c:pt idx="24">
                  <c:v>1.800000000000012</c:v>
                </c:pt>
                <c:pt idx="25">
                  <c:v>-0.299999999999983</c:v>
                </c:pt>
                <c:pt idx="26">
                  <c:v>-11.0</c:v>
                </c:pt>
                <c:pt idx="27">
                  <c:v>-2.599999999999994</c:v>
                </c:pt>
                <c:pt idx="28">
                  <c:v>3.100000000000023</c:v>
                </c:pt>
                <c:pt idx="29">
                  <c:v>-2.799999999999983</c:v>
                </c:pt>
                <c:pt idx="30">
                  <c:v>-7.099999999999994</c:v>
                </c:pt>
                <c:pt idx="31">
                  <c:v>-6.599999999999994</c:v>
                </c:pt>
                <c:pt idx="32">
                  <c:v>-5.400000000000007</c:v>
                </c:pt>
                <c:pt idx="33">
                  <c:v>-4.599999999999994</c:v>
                </c:pt>
                <c:pt idx="34">
                  <c:v>-4.400000000000007</c:v>
                </c:pt>
                <c:pt idx="35">
                  <c:v>-9.900000000000005</c:v>
                </c:pt>
                <c:pt idx="36">
                  <c:v>-4.099999999999994</c:v>
                </c:pt>
                <c:pt idx="37">
                  <c:v>-7.5</c:v>
                </c:pt>
                <c:pt idx="38">
                  <c:v>-6.400000000000007</c:v>
                </c:pt>
                <c:pt idx="39">
                  <c:v>-8.799999999999984</c:v>
                </c:pt>
                <c:pt idx="40">
                  <c:v>-7.399999999999977</c:v>
                </c:pt>
                <c:pt idx="41">
                  <c:v>-6.399999999999977</c:v>
                </c:pt>
                <c:pt idx="42">
                  <c:v>-17.60000000000003</c:v>
                </c:pt>
                <c:pt idx="43">
                  <c:v>-4.900000000000007</c:v>
                </c:pt>
                <c:pt idx="44">
                  <c:v>-3.099999999999994</c:v>
                </c:pt>
                <c:pt idx="45">
                  <c:v>-1.5</c:v>
                </c:pt>
                <c:pt idx="46">
                  <c:v>-6.399999999999977</c:v>
                </c:pt>
                <c:pt idx="47">
                  <c:v>-8.6</c:v>
                </c:pt>
                <c:pt idx="48">
                  <c:v>-12.80000000000001</c:v>
                </c:pt>
                <c:pt idx="49">
                  <c:v>-2.599999999999994</c:v>
                </c:pt>
              </c:numCache>
            </c:numRef>
          </c:yVal>
          <c:smooth val="0"/>
        </c:ser>
        <c:ser>
          <c:idx val="2"/>
          <c:order val="2"/>
          <c:tx>
            <c:v>UNSTABLE</c:v>
          </c:tx>
          <c:spPr>
            <a:ln w="28575">
              <a:noFill/>
            </a:ln>
          </c:spPr>
          <c:xVal>
            <c:numRef>
              <c:f>ISU_diff_sorted2_shear!$K$88:$K$95</c:f>
              <c:numCache>
                <c:formatCode>General</c:formatCode>
                <c:ptCount val="8"/>
                <c:pt idx="0">
                  <c:v>5.504667</c:v>
                </c:pt>
                <c:pt idx="1">
                  <c:v>2.721167</c:v>
                </c:pt>
                <c:pt idx="2">
                  <c:v>3.321999999999999</c:v>
                </c:pt>
                <c:pt idx="3">
                  <c:v>2.881</c:v>
                </c:pt>
                <c:pt idx="4">
                  <c:v>2.893832999999998</c:v>
                </c:pt>
                <c:pt idx="5">
                  <c:v>4.0735</c:v>
                </c:pt>
                <c:pt idx="6">
                  <c:v>4.9465</c:v>
                </c:pt>
                <c:pt idx="7">
                  <c:v>3.690833</c:v>
                </c:pt>
              </c:numCache>
            </c:numRef>
          </c:xVal>
          <c:yVal>
            <c:numRef>
              <c:f>ISU_diff_sorted2_shear!$AK$88:$AK$95</c:f>
              <c:numCache>
                <c:formatCode>General</c:formatCode>
                <c:ptCount val="8"/>
                <c:pt idx="0">
                  <c:v>-62.3</c:v>
                </c:pt>
                <c:pt idx="1">
                  <c:v>-6.400000000000007</c:v>
                </c:pt>
                <c:pt idx="2">
                  <c:v>7.799999999999983</c:v>
                </c:pt>
                <c:pt idx="3">
                  <c:v>-12.80000000000001</c:v>
                </c:pt>
                <c:pt idx="4">
                  <c:v>3.199999999999988</c:v>
                </c:pt>
                <c:pt idx="5">
                  <c:v>5.699999999999989</c:v>
                </c:pt>
                <c:pt idx="6">
                  <c:v>-18.0</c:v>
                </c:pt>
                <c:pt idx="7">
                  <c:v>-11.99999999999998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5842088"/>
        <c:axId val="575847656"/>
      </c:scatterChart>
      <c:valAx>
        <c:axId val="575842088"/>
        <c:scaling>
          <c:orientation val="minMax"/>
          <c:max val="13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Turbine B1 80-m wind speed, 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575847656"/>
        <c:crosses val="autoZero"/>
        <c:crossBetween val="midCat"/>
        <c:majorUnit val="2.0"/>
        <c:minorUnit val="0.4"/>
      </c:valAx>
      <c:valAx>
        <c:axId val="575847656"/>
        <c:scaling>
          <c:orientation val="minMax"/>
          <c:max val="60.0"/>
          <c:min val="-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/>
                  <a:t>Wind direction difference (</a:t>
                </a:r>
                <a:r>
                  <a:rPr lang="en-US" sz="2000" b="1" i="0" baseline="0" dirty="0"/>
                  <a:t>degrees)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0.0111111722922747"/>
              <c:y val="0.1615587805285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75842088"/>
        <c:crosses val="autoZero"/>
        <c:crossBetween val="midCat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STABLE</c:v>
          </c:tx>
          <c:spPr>
            <a:ln w="28575">
              <a:noFill/>
            </a:ln>
          </c:spPr>
          <c:xVal>
            <c:numRef>
              <c:f>ISU_diff_sorted2_shear!$U$2067:$U$2331</c:f>
              <c:numCache>
                <c:formatCode>General</c:formatCode>
                <c:ptCount val="265"/>
                <c:pt idx="0">
                  <c:v>6.253</c:v>
                </c:pt>
                <c:pt idx="1">
                  <c:v>6.394999999999984</c:v>
                </c:pt>
                <c:pt idx="2">
                  <c:v>7.025166999999986</c:v>
                </c:pt>
                <c:pt idx="3">
                  <c:v>7.327832999999979</c:v>
                </c:pt>
                <c:pt idx="4">
                  <c:v>7.476333000000002</c:v>
                </c:pt>
                <c:pt idx="5">
                  <c:v>7.443833</c:v>
                </c:pt>
                <c:pt idx="6">
                  <c:v>7.864832999999976</c:v>
                </c:pt>
                <c:pt idx="7">
                  <c:v>7.403167</c:v>
                </c:pt>
                <c:pt idx="8">
                  <c:v>6.897999999999985</c:v>
                </c:pt>
                <c:pt idx="9">
                  <c:v>6.792333</c:v>
                </c:pt>
                <c:pt idx="10">
                  <c:v>6.893167</c:v>
                </c:pt>
                <c:pt idx="11">
                  <c:v>6.577833</c:v>
                </c:pt>
                <c:pt idx="12">
                  <c:v>7.054166999999985</c:v>
                </c:pt>
                <c:pt idx="13">
                  <c:v>7.097999999999995</c:v>
                </c:pt>
                <c:pt idx="14">
                  <c:v>6.966333</c:v>
                </c:pt>
                <c:pt idx="15">
                  <c:v>6.9855</c:v>
                </c:pt>
                <c:pt idx="16">
                  <c:v>6.8495</c:v>
                </c:pt>
                <c:pt idx="17">
                  <c:v>7.064832999999979</c:v>
                </c:pt>
                <c:pt idx="18">
                  <c:v>6.419</c:v>
                </c:pt>
                <c:pt idx="19">
                  <c:v>6.245333</c:v>
                </c:pt>
                <c:pt idx="20">
                  <c:v>6.230333</c:v>
                </c:pt>
                <c:pt idx="21">
                  <c:v>5.877333</c:v>
                </c:pt>
                <c:pt idx="22">
                  <c:v>6.241833</c:v>
                </c:pt>
                <c:pt idx="23">
                  <c:v>6.091</c:v>
                </c:pt>
                <c:pt idx="24">
                  <c:v>5.314332999999983</c:v>
                </c:pt>
                <c:pt idx="25">
                  <c:v>4.000833999999998</c:v>
                </c:pt>
                <c:pt idx="26">
                  <c:v>5.910167</c:v>
                </c:pt>
                <c:pt idx="27">
                  <c:v>6.163999999999985</c:v>
                </c:pt>
                <c:pt idx="28">
                  <c:v>6.094832999999983</c:v>
                </c:pt>
                <c:pt idx="29">
                  <c:v>6.48666700000001</c:v>
                </c:pt>
                <c:pt idx="30">
                  <c:v>6.528499999999998</c:v>
                </c:pt>
                <c:pt idx="31">
                  <c:v>6.642333999999995</c:v>
                </c:pt>
                <c:pt idx="32">
                  <c:v>6.610667</c:v>
                </c:pt>
                <c:pt idx="33">
                  <c:v>6.948833</c:v>
                </c:pt>
                <c:pt idx="34">
                  <c:v>6.853499999999999</c:v>
                </c:pt>
                <c:pt idx="35">
                  <c:v>6.785833</c:v>
                </c:pt>
                <c:pt idx="36">
                  <c:v>6.905667000000001</c:v>
                </c:pt>
                <c:pt idx="37">
                  <c:v>7.066333</c:v>
                </c:pt>
                <c:pt idx="38">
                  <c:v>7.133</c:v>
                </c:pt>
                <c:pt idx="39">
                  <c:v>7.346334</c:v>
                </c:pt>
                <c:pt idx="40">
                  <c:v>7.230333</c:v>
                </c:pt>
                <c:pt idx="41">
                  <c:v>7.676</c:v>
                </c:pt>
                <c:pt idx="42">
                  <c:v>7.681</c:v>
                </c:pt>
                <c:pt idx="43">
                  <c:v>7.996167</c:v>
                </c:pt>
                <c:pt idx="44">
                  <c:v>7.851999999999998</c:v>
                </c:pt>
                <c:pt idx="45">
                  <c:v>8.443167000000001</c:v>
                </c:pt>
                <c:pt idx="46">
                  <c:v>8.566833</c:v>
                </c:pt>
                <c:pt idx="47">
                  <c:v>8.213332999999998</c:v>
                </c:pt>
                <c:pt idx="48">
                  <c:v>7.719333</c:v>
                </c:pt>
                <c:pt idx="49">
                  <c:v>8.056833000000002</c:v>
                </c:pt>
                <c:pt idx="50">
                  <c:v>8.023000000000001</c:v>
                </c:pt>
                <c:pt idx="51">
                  <c:v>8.122000000000001</c:v>
                </c:pt>
                <c:pt idx="52">
                  <c:v>6.696167</c:v>
                </c:pt>
                <c:pt idx="53">
                  <c:v>6.844499999999996</c:v>
                </c:pt>
                <c:pt idx="54">
                  <c:v>6.900333</c:v>
                </c:pt>
                <c:pt idx="55">
                  <c:v>7.349833</c:v>
                </c:pt>
                <c:pt idx="56">
                  <c:v>7.160832999999982</c:v>
                </c:pt>
                <c:pt idx="57">
                  <c:v>7.244832999999995</c:v>
                </c:pt>
                <c:pt idx="58">
                  <c:v>7.139667000000001</c:v>
                </c:pt>
                <c:pt idx="59">
                  <c:v>6.7405</c:v>
                </c:pt>
                <c:pt idx="60">
                  <c:v>6.97666600000001</c:v>
                </c:pt>
                <c:pt idx="61">
                  <c:v>6.768667</c:v>
                </c:pt>
                <c:pt idx="62">
                  <c:v>7.200333</c:v>
                </c:pt>
                <c:pt idx="63">
                  <c:v>7.306667000000001</c:v>
                </c:pt>
                <c:pt idx="64">
                  <c:v>7.658332999999994</c:v>
                </c:pt>
                <c:pt idx="65">
                  <c:v>7.7455</c:v>
                </c:pt>
                <c:pt idx="66">
                  <c:v>8.6605</c:v>
                </c:pt>
                <c:pt idx="67">
                  <c:v>8.336333000000001</c:v>
                </c:pt>
                <c:pt idx="68">
                  <c:v>7.109167</c:v>
                </c:pt>
                <c:pt idx="69">
                  <c:v>7.215333</c:v>
                </c:pt>
                <c:pt idx="70">
                  <c:v>7.077</c:v>
                </c:pt>
                <c:pt idx="71">
                  <c:v>6.602999999999985</c:v>
                </c:pt>
                <c:pt idx="72">
                  <c:v>6.369832999999994</c:v>
                </c:pt>
                <c:pt idx="73">
                  <c:v>5.9535</c:v>
                </c:pt>
                <c:pt idx="74">
                  <c:v>5.779333000000001</c:v>
                </c:pt>
                <c:pt idx="75">
                  <c:v>5.85</c:v>
                </c:pt>
                <c:pt idx="76">
                  <c:v>3.185833</c:v>
                </c:pt>
                <c:pt idx="77">
                  <c:v>6.23</c:v>
                </c:pt>
                <c:pt idx="78">
                  <c:v>5.902167</c:v>
                </c:pt>
                <c:pt idx="79">
                  <c:v>5.454499999999999</c:v>
                </c:pt>
                <c:pt idx="80">
                  <c:v>6.605833999999985</c:v>
                </c:pt>
                <c:pt idx="81">
                  <c:v>6.277</c:v>
                </c:pt>
                <c:pt idx="82">
                  <c:v>6.501833</c:v>
                </c:pt>
                <c:pt idx="83">
                  <c:v>7.081333</c:v>
                </c:pt>
                <c:pt idx="84">
                  <c:v>7.429667000000001</c:v>
                </c:pt>
                <c:pt idx="85">
                  <c:v>6.061666</c:v>
                </c:pt>
                <c:pt idx="86">
                  <c:v>5.911167</c:v>
                </c:pt>
                <c:pt idx="87">
                  <c:v>7.334832999999985</c:v>
                </c:pt>
                <c:pt idx="88">
                  <c:v>7.373333</c:v>
                </c:pt>
                <c:pt idx="89">
                  <c:v>7.324166999999979</c:v>
                </c:pt>
                <c:pt idx="90">
                  <c:v>7.73166700000001</c:v>
                </c:pt>
                <c:pt idx="91">
                  <c:v>7.786334</c:v>
                </c:pt>
                <c:pt idx="92">
                  <c:v>7.954499999999999</c:v>
                </c:pt>
                <c:pt idx="93">
                  <c:v>8.131666999999998</c:v>
                </c:pt>
                <c:pt idx="94">
                  <c:v>7.649833</c:v>
                </c:pt>
                <c:pt idx="95">
                  <c:v>7.787667</c:v>
                </c:pt>
                <c:pt idx="96">
                  <c:v>7.235333</c:v>
                </c:pt>
                <c:pt idx="97">
                  <c:v>7.0865</c:v>
                </c:pt>
                <c:pt idx="98">
                  <c:v>7.114166999999979</c:v>
                </c:pt>
                <c:pt idx="99">
                  <c:v>6.972167</c:v>
                </c:pt>
                <c:pt idx="100">
                  <c:v>6.955167</c:v>
                </c:pt>
                <c:pt idx="101">
                  <c:v>6.7195</c:v>
                </c:pt>
                <c:pt idx="102">
                  <c:v>6.734833</c:v>
                </c:pt>
                <c:pt idx="103">
                  <c:v>7.022999999999985</c:v>
                </c:pt>
                <c:pt idx="104">
                  <c:v>7.063667</c:v>
                </c:pt>
                <c:pt idx="105">
                  <c:v>7.094499999999996</c:v>
                </c:pt>
                <c:pt idx="106">
                  <c:v>7.201833</c:v>
                </c:pt>
                <c:pt idx="107">
                  <c:v>6.779</c:v>
                </c:pt>
                <c:pt idx="108">
                  <c:v>6.931334000000001</c:v>
                </c:pt>
                <c:pt idx="109">
                  <c:v>6.5265</c:v>
                </c:pt>
                <c:pt idx="110">
                  <c:v>6.709</c:v>
                </c:pt>
                <c:pt idx="111">
                  <c:v>6.860999999999985</c:v>
                </c:pt>
                <c:pt idx="112">
                  <c:v>7.4055</c:v>
                </c:pt>
                <c:pt idx="113">
                  <c:v>8.184834</c:v>
                </c:pt>
                <c:pt idx="114">
                  <c:v>8.656</c:v>
                </c:pt>
                <c:pt idx="115">
                  <c:v>2.887</c:v>
                </c:pt>
                <c:pt idx="116">
                  <c:v>2.889316</c:v>
                </c:pt>
                <c:pt idx="117">
                  <c:v>6.7075</c:v>
                </c:pt>
                <c:pt idx="118">
                  <c:v>7.163832999999983</c:v>
                </c:pt>
                <c:pt idx="119">
                  <c:v>10.602</c:v>
                </c:pt>
                <c:pt idx="120">
                  <c:v>4.184667</c:v>
                </c:pt>
                <c:pt idx="121">
                  <c:v>4.189333</c:v>
                </c:pt>
                <c:pt idx="122">
                  <c:v>4.097667</c:v>
                </c:pt>
                <c:pt idx="123">
                  <c:v>2.969832999999999</c:v>
                </c:pt>
                <c:pt idx="124">
                  <c:v>4.823999999999994</c:v>
                </c:pt>
                <c:pt idx="125">
                  <c:v>5.161999999999995</c:v>
                </c:pt>
                <c:pt idx="126">
                  <c:v>5.584499999999998</c:v>
                </c:pt>
                <c:pt idx="127">
                  <c:v>5.620999999999983</c:v>
                </c:pt>
                <c:pt idx="128">
                  <c:v>6.0585</c:v>
                </c:pt>
                <c:pt idx="129">
                  <c:v>4.367832999999979</c:v>
                </c:pt>
                <c:pt idx="130">
                  <c:v>4.697165999999979</c:v>
                </c:pt>
                <c:pt idx="131">
                  <c:v>2.722666999999999</c:v>
                </c:pt>
                <c:pt idx="132">
                  <c:v>4.652667</c:v>
                </c:pt>
                <c:pt idx="133">
                  <c:v>4.818666</c:v>
                </c:pt>
                <c:pt idx="134">
                  <c:v>4.877333</c:v>
                </c:pt>
                <c:pt idx="135">
                  <c:v>7.720333</c:v>
                </c:pt>
                <c:pt idx="136">
                  <c:v>8.290166999999998</c:v>
                </c:pt>
                <c:pt idx="137">
                  <c:v>7.992167</c:v>
                </c:pt>
                <c:pt idx="138">
                  <c:v>7.667166999999979</c:v>
                </c:pt>
                <c:pt idx="139">
                  <c:v>8.326167000000003</c:v>
                </c:pt>
                <c:pt idx="140">
                  <c:v>7.653166999999994</c:v>
                </c:pt>
                <c:pt idx="141">
                  <c:v>7.737833</c:v>
                </c:pt>
                <c:pt idx="142">
                  <c:v>7.995</c:v>
                </c:pt>
                <c:pt idx="143">
                  <c:v>8.185333</c:v>
                </c:pt>
                <c:pt idx="144">
                  <c:v>8.130667000000001</c:v>
                </c:pt>
                <c:pt idx="145">
                  <c:v>2.663500000000001</c:v>
                </c:pt>
                <c:pt idx="146">
                  <c:v>2.672333</c:v>
                </c:pt>
                <c:pt idx="147">
                  <c:v>2.251333</c:v>
                </c:pt>
                <c:pt idx="148">
                  <c:v>7.23366700000001</c:v>
                </c:pt>
                <c:pt idx="149">
                  <c:v>7.411334</c:v>
                </c:pt>
                <c:pt idx="150">
                  <c:v>7.278167</c:v>
                </c:pt>
                <c:pt idx="151">
                  <c:v>7.279167000000001</c:v>
                </c:pt>
                <c:pt idx="152">
                  <c:v>7.505667</c:v>
                </c:pt>
                <c:pt idx="153">
                  <c:v>7.795166</c:v>
                </c:pt>
                <c:pt idx="154">
                  <c:v>8.695833</c:v>
                </c:pt>
                <c:pt idx="155">
                  <c:v>8.970500000000004</c:v>
                </c:pt>
                <c:pt idx="156">
                  <c:v>8.863833000000004</c:v>
                </c:pt>
                <c:pt idx="157">
                  <c:v>8.871667</c:v>
                </c:pt>
                <c:pt idx="158">
                  <c:v>9.152254000000002</c:v>
                </c:pt>
                <c:pt idx="159">
                  <c:v>9.037166999999998</c:v>
                </c:pt>
                <c:pt idx="160">
                  <c:v>9.283000000000001</c:v>
                </c:pt>
                <c:pt idx="161">
                  <c:v>9.477834000000004</c:v>
                </c:pt>
                <c:pt idx="162">
                  <c:v>8.897667</c:v>
                </c:pt>
                <c:pt idx="163">
                  <c:v>8.972000000000004</c:v>
                </c:pt>
                <c:pt idx="164">
                  <c:v>8.668000000000001</c:v>
                </c:pt>
                <c:pt idx="165">
                  <c:v>8.505667</c:v>
                </c:pt>
                <c:pt idx="166">
                  <c:v>9.3015</c:v>
                </c:pt>
                <c:pt idx="167">
                  <c:v>9.448832999999998</c:v>
                </c:pt>
                <c:pt idx="168">
                  <c:v>10.05183</c:v>
                </c:pt>
                <c:pt idx="169">
                  <c:v>10.51967</c:v>
                </c:pt>
                <c:pt idx="170">
                  <c:v>10.207</c:v>
                </c:pt>
                <c:pt idx="171">
                  <c:v>10.04933</c:v>
                </c:pt>
                <c:pt idx="172">
                  <c:v>10.20717</c:v>
                </c:pt>
                <c:pt idx="173">
                  <c:v>10.63717</c:v>
                </c:pt>
                <c:pt idx="174">
                  <c:v>10.07</c:v>
                </c:pt>
                <c:pt idx="175">
                  <c:v>10.67567</c:v>
                </c:pt>
                <c:pt idx="176">
                  <c:v>11.04533</c:v>
                </c:pt>
                <c:pt idx="177">
                  <c:v>11.50833</c:v>
                </c:pt>
                <c:pt idx="178">
                  <c:v>11.28767</c:v>
                </c:pt>
                <c:pt idx="179">
                  <c:v>9.691166999999998</c:v>
                </c:pt>
                <c:pt idx="180">
                  <c:v>9.8985</c:v>
                </c:pt>
                <c:pt idx="181">
                  <c:v>10.05383</c:v>
                </c:pt>
                <c:pt idx="182">
                  <c:v>4.238167</c:v>
                </c:pt>
                <c:pt idx="183">
                  <c:v>8.022833</c:v>
                </c:pt>
                <c:pt idx="184">
                  <c:v>8.86066600000001</c:v>
                </c:pt>
                <c:pt idx="185">
                  <c:v>3.924167</c:v>
                </c:pt>
                <c:pt idx="186">
                  <c:v>4.392333999999995</c:v>
                </c:pt>
                <c:pt idx="187">
                  <c:v>2.8675</c:v>
                </c:pt>
                <c:pt idx="188">
                  <c:v>2.669167</c:v>
                </c:pt>
                <c:pt idx="189">
                  <c:v>2.768833</c:v>
                </c:pt>
                <c:pt idx="190">
                  <c:v>3.070167</c:v>
                </c:pt>
                <c:pt idx="191">
                  <c:v>3.834499999999998</c:v>
                </c:pt>
                <c:pt idx="192">
                  <c:v>3.541</c:v>
                </c:pt>
                <c:pt idx="193">
                  <c:v>3.562167</c:v>
                </c:pt>
                <c:pt idx="194">
                  <c:v>9.598332999999998</c:v>
                </c:pt>
                <c:pt idx="195">
                  <c:v>9.847834</c:v>
                </c:pt>
                <c:pt idx="196">
                  <c:v>10.032</c:v>
                </c:pt>
                <c:pt idx="197">
                  <c:v>9.811666</c:v>
                </c:pt>
                <c:pt idx="198">
                  <c:v>9.399333</c:v>
                </c:pt>
                <c:pt idx="199">
                  <c:v>8.708666999999998</c:v>
                </c:pt>
                <c:pt idx="200">
                  <c:v>6.205833</c:v>
                </c:pt>
                <c:pt idx="201">
                  <c:v>4.2</c:v>
                </c:pt>
                <c:pt idx="202">
                  <c:v>14.394</c:v>
                </c:pt>
                <c:pt idx="203">
                  <c:v>11.5255</c:v>
                </c:pt>
                <c:pt idx="204">
                  <c:v>7.038833</c:v>
                </c:pt>
                <c:pt idx="205">
                  <c:v>6.687166999999984</c:v>
                </c:pt>
                <c:pt idx="206">
                  <c:v>6.152166999999983</c:v>
                </c:pt>
                <c:pt idx="207">
                  <c:v>6.689333</c:v>
                </c:pt>
                <c:pt idx="208">
                  <c:v>6.903833</c:v>
                </c:pt>
                <c:pt idx="209">
                  <c:v>6.652832999999979</c:v>
                </c:pt>
                <c:pt idx="210">
                  <c:v>4.392499999999996</c:v>
                </c:pt>
                <c:pt idx="211">
                  <c:v>8.175333</c:v>
                </c:pt>
                <c:pt idx="212">
                  <c:v>8.2575</c:v>
                </c:pt>
                <c:pt idx="213">
                  <c:v>8.438166999999998</c:v>
                </c:pt>
                <c:pt idx="214">
                  <c:v>8.55283400000001</c:v>
                </c:pt>
                <c:pt idx="215">
                  <c:v>8.428500000000001</c:v>
                </c:pt>
                <c:pt idx="216">
                  <c:v>8.254833000000001</c:v>
                </c:pt>
                <c:pt idx="217">
                  <c:v>8.0175</c:v>
                </c:pt>
                <c:pt idx="218">
                  <c:v>8.131666999999998</c:v>
                </c:pt>
                <c:pt idx="219">
                  <c:v>8.304667</c:v>
                </c:pt>
                <c:pt idx="220">
                  <c:v>7.924499999999997</c:v>
                </c:pt>
                <c:pt idx="221">
                  <c:v>7.459833</c:v>
                </c:pt>
                <c:pt idx="222">
                  <c:v>7.487833</c:v>
                </c:pt>
                <c:pt idx="223">
                  <c:v>7.57666700000001</c:v>
                </c:pt>
                <c:pt idx="224">
                  <c:v>7.541</c:v>
                </c:pt>
                <c:pt idx="225">
                  <c:v>7.731333000000001</c:v>
                </c:pt>
                <c:pt idx="226">
                  <c:v>7.731167000000001</c:v>
                </c:pt>
                <c:pt idx="227">
                  <c:v>8.023334</c:v>
                </c:pt>
                <c:pt idx="228">
                  <c:v>7.567999999999985</c:v>
                </c:pt>
                <c:pt idx="229">
                  <c:v>6.996666000000002</c:v>
                </c:pt>
                <c:pt idx="230">
                  <c:v>6.898667</c:v>
                </c:pt>
                <c:pt idx="231">
                  <c:v>7.0325</c:v>
                </c:pt>
                <c:pt idx="232">
                  <c:v>6.9305</c:v>
                </c:pt>
                <c:pt idx="233">
                  <c:v>7.066167</c:v>
                </c:pt>
                <c:pt idx="234">
                  <c:v>6.862166999999983</c:v>
                </c:pt>
                <c:pt idx="235">
                  <c:v>7.278833</c:v>
                </c:pt>
                <c:pt idx="236">
                  <c:v>7.384332999999994</c:v>
                </c:pt>
                <c:pt idx="237">
                  <c:v>7.662166999999979</c:v>
                </c:pt>
                <c:pt idx="238">
                  <c:v>7.675499999999999</c:v>
                </c:pt>
                <c:pt idx="239">
                  <c:v>7.586667000000002</c:v>
                </c:pt>
                <c:pt idx="240">
                  <c:v>7.998167</c:v>
                </c:pt>
                <c:pt idx="241">
                  <c:v>8.483334000000002</c:v>
                </c:pt>
                <c:pt idx="242">
                  <c:v>8.275833</c:v>
                </c:pt>
                <c:pt idx="243">
                  <c:v>7.890666</c:v>
                </c:pt>
                <c:pt idx="244">
                  <c:v>7.980834</c:v>
                </c:pt>
                <c:pt idx="245">
                  <c:v>8.442</c:v>
                </c:pt>
                <c:pt idx="246">
                  <c:v>9.056000000000002</c:v>
                </c:pt>
                <c:pt idx="247">
                  <c:v>9.201000000000001</c:v>
                </c:pt>
                <c:pt idx="248">
                  <c:v>9.85550000000001</c:v>
                </c:pt>
                <c:pt idx="249">
                  <c:v>9.711666999999998</c:v>
                </c:pt>
                <c:pt idx="250">
                  <c:v>9.302333000000002</c:v>
                </c:pt>
                <c:pt idx="251">
                  <c:v>9.350833000000006</c:v>
                </c:pt>
                <c:pt idx="252">
                  <c:v>8.92</c:v>
                </c:pt>
                <c:pt idx="253">
                  <c:v>7.894499999999994</c:v>
                </c:pt>
                <c:pt idx="254">
                  <c:v>7.2265</c:v>
                </c:pt>
                <c:pt idx="255">
                  <c:v>6.002832999999995</c:v>
                </c:pt>
                <c:pt idx="256">
                  <c:v>5.753167</c:v>
                </c:pt>
                <c:pt idx="257">
                  <c:v>8.35683300000001</c:v>
                </c:pt>
                <c:pt idx="258">
                  <c:v>9.003166</c:v>
                </c:pt>
                <c:pt idx="259">
                  <c:v>9.167833000000003</c:v>
                </c:pt>
                <c:pt idx="260">
                  <c:v>9.614000000000001</c:v>
                </c:pt>
                <c:pt idx="261">
                  <c:v>9.326834000000006</c:v>
                </c:pt>
                <c:pt idx="262">
                  <c:v>4.866166999999995</c:v>
                </c:pt>
                <c:pt idx="263">
                  <c:v>6.375333</c:v>
                </c:pt>
                <c:pt idx="264">
                  <c:v>7.585667</c:v>
                </c:pt>
              </c:numCache>
            </c:numRef>
          </c:xVal>
          <c:yVal>
            <c:numRef>
              <c:f>ISU_diff_sorted2_shear!$AK$2067:$AK$2331</c:f>
              <c:numCache>
                <c:formatCode>General</c:formatCode>
                <c:ptCount val="265"/>
                <c:pt idx="0">
                  <c:v>11.5</c:v>
                </c:pt>
                <c:pt idx="1">
                  <c:v>19.09999999999999</c:v>
                </c:pt>
                <c:pt idx="2">
                  <c:v>21.80000000000001</c:v>
                </c:pt>
                <c:pt idx="3">
                  <c:v>27.10000000000003</c:v>
                </c:pt>
                <c:pt idx="4">
                  <c:v>29.09999999999999</c:v>
                </c:pt>
                <c:pt idx="5">
                  <c:v>27.19999999999999</c:v>
                </c:pt>
                <c:pt idx="6">
                  <c:v>20.90000000000001</c:v>
                </c:pt>
                <c:pt idx="7">
                  <c:v>22.79999999999998</c:v>
                </c:pt>
                <c:pt idx="8">
                  <c:v>32.90000000000001</c:v>
                </c:pt>
                <c:pt idx="9">
                  <c:v>28.80000000000001</c:v>
                </c:pt>
                <c:pt idx="10">
                  <c:v>34.10000000000001</c:v>
                </c:pt>
                <c:pt idx="11">
                  <c:v>31.0</c:v>
                </c:pt>
                <c:pt idx="12">
                  <c:v>33.0</c:v>
                </c:pt>
                <c:pt idx="13">
                  <c:v>30.10000000000002</c:v>
                </c:pt>
                <c:pt idx="14">
                  <c:v>25.89999999999999</c:v>
                </c:pt>
                <c:pt idx="15">
                  <c:v>31.00000000000001</c:v>
                </c:pt>
                <c:pt idx="16">
                  <c:v>34.4</c:v>
                </c:pt>
                <c:pt idx="17">
                  <c:v>35.50000000000001</c:v>
                </c:pt>
                <c:pt idx="18">
                  <c:v>31.90000000000001</c:v>
                </c:pt>
                <c:pt idx="19">
                  <c:v>39.8</c:v>
                </c:pt>
                <c:pt idx="20">
                  <c:v>30.79999999999999</c:v>
                </c:pt>
                <c:pt idx="21">
                  <c:v>17.29999999999998</c:v>
                </c:pt>
                <c:pt idx="22">
                  <c:v>42.20000000000001</c:v>
                </c:pt>
                <c:pt idx="23">
                  <c:v>35.20000000000001</c:v>
                </c:pt>
                <c:pt idx="24">
                  <c:v>52.2</c:v>
                </c:pt>
                <c:pt idx="25">
                  <c:v>28.90000000000001</c:v>
                </c:pt>
                <c:pt idx="26">
                  <c:v>22.09999999999999</c:v>
                </c:pt>
                <c:pt idx="27">
                  <c:v>21.2</c:v>
                </c:pt>
                <c:pt idx="28">
                  <c:v>21.79999999999998</c:v>
                </c:pt>
                <c:pt idx="29">
                  <c:v>30.70000000000002</c:v>
                </c:pt>
                <c:pt idx="30">
                  <c:v>31.70000000000002</c:v>
                </c:pt>
                <c:pt idx="31">
                  <c:v>35.20000000000002</c:v>
                </c:pt>
                <c:pt idx="32">
                  <c:v>36.5</c:v>
                </c:pt>
                <c:pt idx="33">
                  <c:v>39.90000000000001</c:v>
                </c:pt>
                <c:pt idx="34">
                  <c:v>36.10000000000001</c:v>
                </c:pt>
                <c:pt idx="35">
                  <c:v>34.60000000000001</c:v>
                </c:pt>
                <c:pt idx="36">
                  <c:v>35.0</c:v>
                </c:pt>
                <c:pt idx="37">
                  <c:v>33.3</c:v>
                </c:pt>
                <c:pt idx="38">
                  <c:v>34.4</c:v>
                </c:pt>
                <c:pt idx="39">
                  <c:v>33.10000000000001</c:v>
                </c:pt>
                <c:pt idx="40">
                  <c:v>35.5</c:v>
                </c:pt>
                <c:pt idx="41">
                  <c:v>37.3</c:v>
                </c:pt>
                <c:pt idx="42">
                  <c:v>38.2</c:v>
                </c:pt>
                <c:pt idx="43">
                  <c:v>22.09999999999999</c:v>
                </c:pt>
                <c:pt idx="44">
                  <c:v>23.0</c:v>
                </c:pt>
                <c:pt idx="45">
                  <c:v>26.30000000000001</c:v>
                </c:pt>
                <c:pt idx="46">
                  <c:v>27.5</c:v>
                </c:pt>
                <c:pt idx="47">
                  <c:v>22.60000000000003</c:v>
                </c:pt>
                <c:pt idx="48">
                  <c:v>23.99999999999999</c:v>
                </c:pt>
                <c:pt idx="49">
                  <c:v>29.70000000000002</c:v>
                </c:pt>
                <c:pt idx="50">
                  <c:v>19.80000000000001</c:v>
                </c:pt>
                <c:pt idx="51">
                  <c:v>20.90000000000001</c:v>
                </c:pt>
                <c:pt idx="52">
                  <c:v>14.2</c:v>
                </c:pt>
                <c:pt idx="53">
                  <c:v>8.6</c:v>
                </c:pt>
                <c:pt idx="54">
                  <c:v>21.19999999999999</c:v>
                </c:pt>
                <c:pt idx="55">
                  <c:v>19.30000000000001</c:v>
                </c:pt>
                <c:pt idx="56">
                  <c:v>15.90000000000001</c:v>
                </c:pt>
                <c:pt idx="57">
                  <c:v>10.3</c:v>
                </c:pt>
                <c:pt idx="58">
                  <c:v>8.700000000000017</c:v>
                </c:pt>
                <c:pt idx="59">
                  <c:v>14.90000000000001</c:v>
                </c:pt>
                <c:pt idx="60">
                  <c:v>12.2</c:v>
                </c:pt>
                <c:pt idx="61">
                  <c:v>10.90000000000001</c:v>
                </c:pt>
                <c:pt idx="62">
                  <c:v>9.5</c:v>
                </c:pt>
                <c:pt idx="63">
                  <c:v>14.80000000000001</c:v>
                </c:pt>
                <c:pt idx="64">
                  <c:v>11.30000000000001</c:v>
                </c:pt>
                <c:pt idx="65">
                  <c:v>12.0</c:v>
                </c:pt>
                <c:pt idx="66">
                  <c:v>13.1</c:v>
                </c:pt>
                <c:pt idx="67">
                  <c:v>16.60000000000003</c:v>
                </c:pt>
                <c:pt idx="68">
                  <c:v>12.2</c:v>
                </c:pt>
                <c:pt idx="69">
                  <c:v>11.1</c:v>
                </c:pt>
                <c:pt idx="70">
                  <c:v>11.40000000000001</c:v>
                </c:pt>
                <c:pt idx="71">
                  <c:v>13.8</c:v>
                </c:pt>
                <c:pt idx="72">
                  <c:v>17.20000000000002</c:v>
                </c:pt>
                <c:pt idx="73">
                  <c:v>21.09999999999999</c:v>
                </c:pt>
                <c:pt idx="74">
                  <c:v>15.90000000000001</c:v>
                </c:pt>
                <c:pt idx="75">
                  <c:v>16.19999999999999</c:v>
                </c:pt>
                <c:pt idx="76">
                  <c:v>10.0</c:v>
                </c:pt>
                <c:pt idx="77">
                  <c:v>14.90000000000001</c:v>
                </c:pt>
                <c:pt idx="78">
                  <c:v>19.7</c:v>
                </c:pt>
                <c:pt idx="79">
                  <c:v>22.00000000000001</c:v>
                </c:pt>
                <c:pt idx="80">
                  <c:v>17.40000000000001</c:v>
                </c:pt>
                <c:pt idx="81">
                  <c:v>13.6</c:v>
                </c:pt>
                <c:pt idx="82">
                  <c:v>11.7</c:v>
                </c:pt>
                <c:pt idx="83">
                  <c:v>15.90000000000001</c:v>
                </c:pt>
                <c:pt idx="84">
                  <c:v>8.400000000000005</c:v>
                </c:pt>
                <c:pt idx="85">
                  <c:v>9.5</c:v>
                </c:pt>
                <c:pt idx="86">
                  <c:v>9.799999999999984</c:v>
                </c:pt>
                <c:pt idx="87">
                  <c:v>10.6</c:v>
                </c:pt>
                <c:pt idx="88">
                  <c:v>14.80000000000001</c:v>
                </c:pt>
                <c:pt idx="89">
                  <c:v>13.40000000000001</c:v>
                </c:pt>
                <c:pt idx="90">
                  <c:v>16.0</c:v>
                </c:pt>
                <c:pt idx="91">
                  <c:v>18.09999999999999</c:v>
                </c:pt>
                <c:pt idx="92">
                  <c:v>19.30000000000001</c:v>
                </c:pt>
                <c:pt idx="93">
                  <c:v>15.40000000000001</c:v>
                </c:pt>
                <c:pt idx="94">
                  <c:v>9.19999999999999</c:v>
                </c:pt>
                <c:pt idx="95">
                  <c:v>12.89999999999998</c:v>
                </c:pt>
                <c:pt idx="96">
                  <c:v>10.2</c:v>
                </c:pt>
                <c:pt idx="97">
                  <c:v>13.5</c:v>
                </c:pt>
                <c:pt idx="98">
                  <c:v>13.2</c:v>
                </c:pt>
                <c:pt idx="99">
                  <c:v>15.0</c:v>
                </c:pt>
                <c:pt idx="100">
                  <c:v>17.0</c:v>
                </c:pt>
                <c:pt idx="101">
                  <c:v>12.90000000000001</c:v>
                </c:pt>
                <c:pt idx="102">
                  <c:v>13.5</c:v>
                </c:pt>
                <c:pt idx="103">
                  <c:v>11.40000000000001</c:v>
                </c:pt>
                <c:pt idx="104">
                  <c:v>16.5</c:v>
                </c:pt>
                <c:pt idx="105">
                  <c:v>13.5</c:v>
                </c:pt>
                <c:pt idx="106">
                  <c:v>15.90000000000001</c:v>
                </c:pt>
                <c:pt idx="107">
                  <c:v>11.10000000000002</c:v>
                </c:pt>
                <c:pt idx="108">
                  <c:v>15.90000000000001</c:v>
                </c:pt>
                <c:pt idx="109">
                  <c:v>31.09999999999999</c:v>
                </c:pt>
                <c:pt idx="110">
                  <c:v>53.10000000000001</c:v>
                </c:pt>
                <c:pt idx="111">
                  <c:v>34.4</c:v>
                </c:pt>
                <c:pt idx="112">
                  <c:v>27.30000000000001</c:v>
                </c:pt>
                <c:pt idx="113">
                  <c:v>25.5</c:v>
                </c:pt>
                <c:pt idx="114">
                  <c:v>11.80000000000001</c:v>
                </c:pt>
                <c:pt idx="115">
                  <c:v>1.799999999999982</c:v>
                </c:pt>
                <c:pt idx="116">
                  <c:v>15.90000000000001</c:v>
                </c:pt>
                <c:pt idx="117">
                  <c:v>9.000000000000014</c:v>
                </c:pt>
                <c:pt idx="118">
                  <c:v>11.30000000000001</c:v>
                </c:pt>
                <c:pt idx="119">
                  <c:v>14.7</c:v>
                </c:pt>
                <c:pt idx="120">
                  <c:v>8.19999999999999</c:v>
                </c:pt>
                <c:pt idx="121">
                  <c:v>10.1</c:v>
                </c:pt>
                <c:pt idx="122">
                  <c:v>12.7</c:v>
                </c:pt>
                <c:pt idx="123">
                  <c:v>13.0</c:v>
                </c:pt>
                <c:pt idx="124">
                  <c:v>28.30000000000001</c:v>
                </c:pt>
                <c:pt idx="125">
                  <c:v>34.60000000000001</c:v>
                </c:pt>
                <c:pt idx="126">
                  <c:v>35.8</c:v>
                </c:pt>
                <c:pt idx="127">
                  <c:v>-6.899999999999977</c:v>
                </c:pt>
                <c:pt idx="128">
                  <c:v>4.399999999999977</c:v>
                </c:pt>
                <c:pt idx="129">
                  <c:v>35.20000000000001</c:v>
                </c:pt>
                <c:pt idx="130">
                  <c:v>33.9</c:v>
                </c:pt>
                <c:pt idx="131">
                  <c:v>2.599999999999994</c:v>
                </c:pt>
                <c:pt idx="132">
                  <c:v>0.300000000000011</c:v>
                </c:pt>
                <c:pt idx="133">
                  <c:v>7.299999999999983</c:v>
                </c:pt>
                <c:pt idx="134">
                  <c:v>4.30000000000001</c:v>
                </c:pt>
                <c:pt idx="135">
                  <c:v>15.5</c:v>
                </c:pt>
                <c:pt idx="136">
                  <c:v>15.2</c:v>
                </c:pt>
                <c:pt idx="137">
                  <c:v>20.0</c:v>
                </c:pt>
                <c:pt idx="138">
                  <c:v>17.70000000000002</c:v>
                </c:pt>
                <c:pt idx="139">
                  <c:v>16.90000000000001</c:v>
                </c:pt>
                <c:pt idx="140">
                  <c:v>10.70000000000002</c:v>
                </c:pt>
                <c:pt idx="141">
                  <c:v>12.30000000000001</c:v>
                </c:pt>
                <c:pt idx="142">
                  <c:v>13.2</c:v>
                </c:pt>
                <c:pt idx="143">
                  <c:v>15.90000000000001</c:v>
                </c:pt>
                <c:pt idx="144">
                  <c:v>14.30000000000001</c:v>
                </c:pt>
                <c:pt idx="145">
                  <c:v>0.800000000000012</c:v>
                </c:pt>
                <c:pt idx="146">
                  <c:v>-11.40000000000001</c:v>
                </c:pt>
                <c:pt idx="147">
                  <c:v>-10.40000000000001</c:v>
                </c:pt>
                <c:pt idx="148">
                  <c:v>15.2</c:v>
                </c:pt>
                <c:pt idx="149">
                  <c:v>15.80000000000001</c:v>
                </c:pt>
                <c:pt idx="150">
                  <c:v>15.80000000000001</c:v>
                </c:pt>
                <c:pt idx="151">
                  <c:v>16.79999999999998</c:v>
                </c:pt>
                <c:pt idx="152">
                  <c:v>14.5</c:v>
                </c:pt>
                <c:pt idx="153">
                  <c:v>20.0</c:v>
                </c:pt>
                <c:pt idx="154">
                  <c:v>19.09999999999999</c:v>
                </c:pt>
                <c:pt idx="155">
                  <c:v>22.20000000000002</c:v>
                </c:pt>
                <c:pt idx="156">
                  <c:v>20.29999999999998</c:v>
                </c:pt>
                <c:pt idx="157">
                  <c:v>16.5</c:v>
                </c:pt>
                <c:pt idx="158">
                  <c:v>17.80000000000001</c:v>
                </c:pt>
                <c:pt idx="159">
                  <c:v>21.40000000000001</c:v>
                </c:pt>
                <c:pt idx="160">
                  <c:v>22.79999999999998</c:v>
                </c:pt>
                <c:pt idx="161">
                  <c:v>23.79999999999998</c:v>
                </c:pt>
                <c:pt idx="162">
                  <c:v>20.79999999999998</c:v>
                </c:pt>
                <c:pt idx="163">
                  <c:v>20.09999999999999</c:v>
                </c:pt>
                <c:pt idx="164">
                  <c:v>22.30000000000001</c:v>
                </c:pt>
                <c:pt idx="165">
                  <c:v>27.60000000000002</c:v>
                </c:pt>
                <c:pt idx="166">
                  <c:v>27.90000000000001</c:v>
                </c:pt>
                <c:pt idx="167">
                  <c:v>31.79999999999998</c:v>
                </c:pt>
                <c:pt idx="168">
                  <c:v>23.20000000000002</c:v>
                </c:pt>
                <c:pt idx="169">
                  <c:v>19.90000000000001</c:v>
                </c:pt>
                <c:pt idx="170">
                  <c:v>18.40000000000001</c:v>
                </c:pt>
                <c:pt idx="171">
                  <c:v>14.40000000000001</c:v>
                </c:pt>
                <c:pt idx="172">
                  <c:v>11.6</c:v>
                </c:pt>
                <c:pt idx="173">
                  <c:v>14.0</c:v>
                </c:pt>
                <c:pt idx="174">
                  <c:v>17.60000000000003</c:v>
                </c:pt>
                <c:pt idx="175">
                  <c:v>16.5</c:v>
                </c:pt>
                <c:pt idx="176">
                  <c:v>10.60000000000002</c:v>
                </c:pt>
                <c:pt idx="177">
                  <c:v>7.900000000000007</c:v>
                </c:pt>
                <c:pt idx="178">
                  <c:v>7.700000000000017</c:v>
                </c:pt>
                <c:pt idx="179">
                  <c:v>10.20000000000002</c:v>
                </c:pt>
                <c:pt idx="180">
                  <c:v>10.20000000000002</c:v>
                </c:pt>
                <c:pt idx="181">
                  <c:v>9.0</c:v>
                </c:pt>
                <c:pt idx="182">
                  <c:v>-4.700000000000017</c:v>
                </c:pt>
                <c:pt idx="183">
                  <c:v>29.60000000000002</c:v>
                </c:pt>
                <c:pt idx="184">
                  <c:v>18.29999999999999</c:v>
                </c:pt>
                <c:pt idx="185">
                  <c:v>-35.0</c:v>
                </c:pt>
                <c:pt idx="186">
                  <c:v>-46.40000000000001</c:v>
                </c:pt>
                <c:pt idx="187">
                  <c:v>-3.599999999999994</c:v>
                </c:pt>
                <c:pt idx="188">
                  <c:v>10.30000000000001</c:v>
                </c:pt>
                <c:pt idx="189">
                  <c:v>11.90000000000001</c:v>
                </c:pt>
                <c:pt idx="190">
                  <c:v>13.80000000000001</c:v>
                </c:pt>
                <c:pt idx="191">
                  <c:v>11.6</c:v>
                </c:pt>
                <c:pt idx="192">
                  <c:v>22.0</c:v>
                </c:pt>
                <c:pt idx="193">
                  <c:v>17.69999999999999</c:v>
                </c:pt>
                <c:pt idx="194">
                  <c:v>11.20000000000002</c:v>
                </c:pt>
                <c:pt idx="195">
                  <c:v>14.3</c:v>
                </c:pt>
                <c:pt idx="196">
                  <c:v>11.80000000000001</c:v>
                </c:pt>
                <c:pt idx="197">
                  <c:v>15.80000000000001</c:v>
                </c:pt>
                <c:pt idx="198">
                  <c:v>14.30000000000001</c:v>
                </c:pt>
                <c:pt idx="199">
                  <c:v>17.59999999999999</c:v>
                </c:pt>
                <c:pt idx="200">
                  <c:v>20.19999999999999</c:v>
                </c:pt>
                <c:pt idx="201">
                  <c:v>23.30000000000001</c:v>
                </c:pt>
                <c:pt idx="202">
                  <c:v>22.29999999999999</c:v>
                </c:pt>
                <c:pt idx="203">
                  <c:v>18.60000000000002</c:v>
                </c:pt>
                <c:pt idx="204">
                  <c:v>8.600000000000021</c:v>
                </c:pt>
                <c:pt idx="205">
                  <c:v>10.5</c:v>
                </c:pt>
                <c:pt idx="206">
                  <c:v>12.40000000000001</c:v>
                </c:pt>
                <c:pt idx="207">
                  <c:v>16.0</c:v>
                </c:pt>
                <c:pt idx="208">
                  <c:v>19.5</c:v>
                </c:pt>
                <c:pt idx="209">
                  <c:v>10.6</c:v>
                </c:pt>
                <c:pt idx="210">
                  <c:v>15.39999999999998</c:v>
                </c:pt>
                <c:pt idx="211">
                  <c:v>16.89999999999999</c:v>
                </c:pt>
                <c:pt idx="212">
                  <c:v>17.79999999999999</c:v>
                </c:pt>
                <c:pt idx="213">
                  <c:v>29.00000000000001</c:v>
                </c:pt>
                <c:pt idx="214">
                  <c:v>24.19999999999999</c:v>
                </c:pt>
                <c:pt idx="215">
                  <c:v>23.79999999999998</c:v>
                </c:pt>
                <c:pt idx="216">
                  <c:v>39.60000000000001</c:v>
                </c:pt>
                <c:pt idx="217">
                  <c:v>35.2</c:v>
                </c:pt>
                <c:pt idx="218">
                  <c:v>29.39999999999999</c:v>
                </c:pt>
                <c:pt idx="219">
                  <c:v>29.69999999999999</c:v>
                </c:pt>
                <c:pt idx="220">
                  <c:v>27.79999999999998</c:v>
                </c:pt>
                <c:pt idx="221">
                  <c:v>31.09999999999999</c:v>
                </c:pt>
                <c:pt idx="222">
                  <c:v>34.4</c:v>
                </c:pt>
                <c:pt idx="223">
                  <c:v>31.59999999999999</c:v>
                </c:pt>
                <c:pt idx="224">
                  <c:v>26.5</c:v>
                </c:pt>
                <c:pt idx="225">
                  <c:v>28.80000000000001</c:v>
                </c:pt>
                <c:pt idx="226">
                  <c:v>25.90000000000001</c:v>
                </c:pt>
                <c:pt idx="227">
                  <c:v>27.29999999999998</c:v>
                </c:pt>
                <c:pt idx="228">
                  <c:v>27.70000000000002</c:v>
                </c:pt>
                <c:pt idx="229">
                  <c:v>19.0</c:v>
                </c:pt>
                <c:pt idx="230">
                  <c:v>21.29999999999998</c:v>
                </c:pt>
                <c:pt idx="231">
                  <c:v>29.40000000000001</c:v>
                </c:pt>
                <c:pt idx="232">
                  <c:v>37.20000000000002</c:v>
                </c:pt>
                <c:pt idx="233">
                  <c:v>36.8</c:v>
                </c:pt>
                <c:pt idx="234">
                  <c:v>21.09999999999999</c:v>
                </c:pt>
                <c:pt idx="235">
                  <c:v>20.29999999999998</c:v>
                </c:pt>
                <c:pt idx="236">
                  <c:v>20.59999999999999</c:v>
                </c:pt>
                <c:pt idx="237">
                  <c:v>22.0</c:v>
                </c:pt>
                <c:pt idx="238">
                  <c:v>23.5</c:v>
                </c:pt>
                <c:pt idx="239">
                  <c:v>13.8</c:v>
                </c:pt>
                <c:pt idx="240">
                  <c:v>22.39999999999999</c:v>
                </c:pt>
                <c:pt idx="241">
                  <c:v>28.59999999999999</c:v>
                </c:pt>
                <c:pt idx="242">
                  <c:v>24.0</c:v>
                </c:pt>
                <c:pt idx="243">
                  <c:v>25.29999999999999</c:v>
                </c:pt>
                <c:pt idx="244">
                  <c:v>23.89999999999999</c:v>
                </c:pt>
                <c:pt idx="245">
                  <c:v>23.00000000000001</c:v>
                </c:pt>
                <c:pt idx="246">
                  <c:v>22.09999999999999</c:v>
                </c:pt>
                <c:pt idx="247">
                  <c:v>25.00000000000001</c:v>
                </c:pt>
                <c:pt idx="248">
                  <c:v>17.80000000000001</c:v>
                </c:pt>
                <c:pt idx="249">
                  <c:v>13.40000000000001</c:v>
                </c:pt>
                <c:pt idx="250">
                  <c:v>9.900000000000002</c:v>
                </c:pt>
                <c:pt idx="251">
                  <c:v>9.400000000000005</c:v>
                </c:pt>
                <c:pt idx="252">
                  <c:v>9.0</c:v>
                </c:pt>
                <c:pt idx="253">
                  <c:v>12.40000000000001</c:v>
                </c:pt>
                <c:pt idx="254">
                  <c:v>14.30000000000001</c:v>
                </c:pt>
                <c:pt idx="255">
                  <c:v>3.300000000000011</c:v>
                </c:pt>
                <c:pt idx="256">
                  <c:v>4.899999999999991</c:v>
                </c:pt>
                <c:pt idx="257">
                  <c:v>14.3</c:v>
                </c:pt>
                <c:pt idx="258">
                  <c:v>18.79999999999999</c:v>
                </c:pt>
                <c:pt idx="259">
                  <c:v>10.8</c:v>
                </c:pt>
                <c:pt idx="260">
                  <c:v>12.5</c:v>
                </c:pt>
                <c:pt idx="261">
                  <c:v>11.3</c:v>
                </c:pt>
                <c:pt idx="262">
                  <c:v>9.6</c:v>
                </c:pt>
                <c:pt idx="263">
                  <c:v>22.30000000000001</c:v>
                </c:pt>
                <c:pt idx="264">
                  <c:v>9.69999999999999</c:v>
                </c:pt>
              </c:numCache>
            </c:numRef>
          </c:yVal>
          <c:smooth val="0"/>
        </c:ser>
        <c:ser>
          <c:idx val="0"/>
          <c:order val="1"/>
          <c:tx>
            <c:v>NEUTRAL</c:v>
          </c:tx>
          <c:spPr>
            <a:ln w="28575">
              <a:noFill/>
            </a:ln>
          </c:spPr>
          <c:xVal>
            <c:numRef>
              <c:f>ISU_diff_sorted2_shear!$U$1748:$U$2066</c:f>
              <c:numCache>
                <c:formatCode>General</c:formatCode>
                <c:ptCount val="319"/>
                <c:pt idx="0">
                  <c:v>3.452832999999996</c:v>
                </c:pt>
                <c:pt idx="1">
                  <c:v>2.896499999999996</c:v>
                </c:pt>
                <c:pt idx="2">
                  <c:v>3.322499999999998</c:v>
                </c:pt>
                <c:pt idx="3">
                  <c:v>3.130666999999999</c:v>
                </c:pt>
                <c:pt idx="4">
                  <c:v>5.882333</c:v>
                </c:pt>
                <c:pt idx="5">
                  <c:v>5.751333</c:v>
                </c:pt>
                <c:pt idx="6">
                  <c:v>5.433833</c:v>
                </c:pt>
                <c:pt idx="7">
                  <c:v>5.035666000000001</c:v>
                </c:pt>
                <c:pt idx="8">
                  <c:v>4.826832999999985</c:v>
                </c:pt>
                <c:pt idx="9">
                  <c:v>5.363332999999995</c:v>
                </c:pt>
                <c:pt idx="10">
                  <c:v>5.760499999999999</c:v>
                </c:pt>
                <c:pt idx="11">
                  <c:v>5.184999999999984</c:v>
                </c:pt>
                <c:pt idx="12">
                  <c:v>5.711333</c:v>
                </c:pt>
                <c:pt idx="13">
                  <c:v>6.206833</c:v>
                </c:pt>
                <c:pt idx="14">
                  <c:v>6.479167000000002</c:v>
                </c:pt>
                <c:pt idx="15">
                  <c:v>6.573833</c:v>
                </c:pt>
                <c:pt idx="16">
                  <c:v>5.9845</c:v>
                </c:pt>
                <c:pt idx="17">
                  <c:v>4.956833</c:v>
                </c:pt>
                <c:pt idx="18">
                  <c:v>4.48</c:v>
                </c:pt>
                <c:pt idx="19">
                  <c:v>3.68</c:v>
                </c:pt>
                <c:pt idx="20">
                  <c:v>4.2</c:v>
                </c:pt>
                <c:pt idx="21">
                  <c:v>4.233167</c:v>
                </c:pt>
                <c:pt idx="22">
                  <c:v>5.315165999999984</c:v>
                </c:pt>
                <c:pt idx="23">
                  <c:v>5.5695</c:v>
                </c:pt>
                <c:pt idx="24">
                  <c:v>5.636999999999999</c:v>
                </c:pt>
                <c:pt idx="25">
                  <c:v>5.835166</c:v>
                </c:pt>
                <c:pt idx="26">
                  <c:v>6.230834</c:v>
                </c:pt>
                <c:pt idx="27">
                  <c:v>5.448667000000003</c:v>
                </c:pt>
                <c:pt idx="28">
                  <c:v>5.78166700000001</c:v>
                </c:pt>
                <c:pt idx="29">
                  <c:v>6.032166</c:v>
                </c:pt>
                <c:pt idx="30">
                  <c:v>6.440333</c:v>
                </c:pt>
                <c:pt idx="31">
                  <c:v>6.823832999999984</c:v>
                </c:pt>
                <c:pt idx="32">
                  <c:v>6.140499999999999</c:v>
                </c:pt>
                <c:pt idx="33">
                  <c:v>5.728333</c:v>
                </c:pt>
                <c:pt idx="34">
                  <c:v>5.352499999999996</c:v>
                </c:pt>
                <c:pt idx="35">
                  <c:v>4.464999999999994</c:v>
                </c:pt>
                <c:pt idx="36">
                  <c:v>3.818531</c:v>
                </c:pt>
                <c:pt idx="37">
                  <c:v>4.725166999999994</c:v>
                </c:pt>
                <c:pt idx="38">
                  <c:v>5.155333999999995</c:v>
                </c:pt>
                <c:pt idx="39">
                  <c:v>6.634166999999985</c:v>
                </c:pt>
                <c:pt idx="40">
                  <c:v>6.074832999999995</c:v>
                </c:pt>
                <c:pt idx="41">
                  <c:v>7.658499999999996</c:v>
                </c:pt>
                <c:pt idx="42">
                  <c:v>7.5385</c:v>
                </c:pt>
                <c:pt idx="43">
                  <c:v>7.033</c:v>
                </c:pt>
                <c:pt idx="44">
                  <c:v>6.936833000000001</c:v>
                </c:pt>
                <c:pt idx="45">
                  <c:v>6.996333</c:v>
                </c:pt>
                <c:pt idx="46">
                  <c:v>6.844499999999996</c:v>
                </c:pt>
                <c:pt idx="47">
                  <c:v>7.40166700000001</c:v>
                </c:pt>
                <c:pt idx="48">
                  <c:v>7.538667000000001</c:v>
                </c:pt>
                <c:pt idx="49">
                  <c:v>7.649667000000001</c:v>
                </c:pt>
                <c:pt idx="50">
                  <c:v>7.721833</c:v>
                </c:pt>
                <c:pt idx="51">
                  <c:v>7.977</c:v>
                </c:pt>
                <c:pt idx="52">
                  <c:v>7.884499999999996</c:v>
                </c:pt>
                <c:pt idx="53">
                  <c:v>7.972167</c:v>
                </c:pt>
                <c:pt idx="54">
                  <c:v>7.826499999999998</c:v>
                </c:pt>
                <c:pt idx="55">
                  <c:v>7.544999999999995</c:v>
                </c:pt>
                <c:pt idx="56">
                  <c:v>7.4015</c:v>
                </c:pt>
                <c:pt idx="57">
                  <c:v>7.45</c:v>
                </c:pt>
                <c:pt idx="58">
                  <c:v>7.151999999999997</c:v>
                </c:pt>
                <c:pt idx="59">
                  <c:v>7.104999999999984</c:v>
                </c:pt>
                <c:pt idx="60">
                  <c:v>7.156667</c:v>
                </c:pt>
                <c:pt idx="61">
                  <c:v>7.139167</c:v>
                </c:pt>
                <c:pt idx="62">
                  <c:v>7.385832999999994</c:v>
                </c:pt>
                <c:pt idx="63">
                  <c:v>7.438833</c:v>
                </c:pt>
                <c:pt idx="64">
                  <c:v>7.027999999999984</c:v>
                </c:pt>
                <c:pt idx="65">
                  <c:v>7.0055</c:v>
                </c:pt>
                <c:pt idx="66">
                  <c:v>6.661166999999994</c:v>
                </c:pt>
                <c:pt idx="67">
                  <c:v>6.719</c:v>
                </c:pt>
                <c:pt idx="68">
                  <c:v>6.5295</c:v>
                </c:pt>
                <c:pt idx="69">
                  <c:v>6.417333</c:v>
                </c:pt>
                <c:pt idx="70">
                  <c:v>6.238667000000003</c:v>
                </c:pt>
                <c:pt idx="71">
                  <c:v>5.781167</c:v>
                </c:pt>
                <c:pt idx="72">
                  <c:v>5.805167</c:v>
                </c:pt>
                <c:pt idx="73">
                  <c:v>5.408167</c:v>
                </c:pt>
                <c:pt idx="74">
                  <c:v>5.247167</c:v>
                </c:pt>
                <c:pt idx="75">
                  <c:v>5.413</c:v>
                </c:pt>
                <c:pt idx="76">
                  <c:v>5.703667000000001</c:v>
                </c:pt>
                <c:pt idx="77">
                  <c:v>6.076</c:v>
                </c:pt>
                <c:pt idx="78">
                  <c:v>5.737</c:v>
                </c:pt>
                <c:pt idx="79">
                  <c:v>6.24966700000001</c:v>
                </c:pt>
                <c:pt idx="80">
                  <c:v>6.158332999999994</c:v>
                </c:pt>
                <c:pt idx="81">
                  <c:v>6.338167</c:v>
                </c:pt>
                <c:pt idx="82">
                  <c:v>5.649999999999998</c:v>
                </c:pt>
                <c:pt idx="83">
                  <c:v>5.394332999999984</c:v>
                </c:pt>
                <c:pt idx="84">
                  <c:v>6.174999999999994</c:v>
                </c:pt>
                <c:pt idx="85">
                  <c:v>6.052667</c:v>
                </c:pt>
                <c:pt idx="86">
                  <c:v>5.879667000000003</c:v>
                </c:pt>
                <c:pt idx="87">
                  <c:v>6.231</c:v>
                </c:pt>
                <c:pt idx="88">
                  <c:v>6.214667</c:v>
                </c:pt>
                <c:pt idx="89">
                  <c:v>5.431167000000002</c:v>
                </c:pt>
                <c:pt idx="90">
                  <c:v>7.814999999999983</c:v>
                </c:pt>
                <c:pt idx="91">
                  <c:v>7.145667</c:v>
                </c:pt>
                <c:pt idx="92">
                  <c:v>7.120166999999983</c:v>
                </c:pt>
                <c:pt idx="93">
                  <c:v>7.4175</c:v>
                </c:pt>
                <c:pt idx="94">
                  <c:v>7.2475</c:v>
                </c:pt>
                <c:pt idx="95">
                  <c:v>7.2385</c:v>
                </c:pt>
                <c:pt idx="96">
                  <c:v>6.503167</c:v>
                </c:pt>
                <c:pt idx="97">
                  <c:v>6.072</c:v>
                </c:pt>
                <c:pt idx="98">
                  <c:v>5.826667</c:v>
                </c:pt>
                <c:pt idx="99">
                  <c:v>7.379833</c:v>
                </c:pt>
                <c:pt idx="100">
                  <c:v>7.428333</c:v>
                </c:pt>
                <c:pt idx="101">
                  <c:v>7.511833</c:v>
                </c:pt>
                <c:pt idx="102">
                  <c:v>7.751667000000002</c:v>
                </c:pt>
                <c:pt idx="103">
                  <c:v>7.514999999999985</c:v>
                </c:pt>
                <c:pt idx="104">
                  <c:v>7.4635</c:v>
                </c:pt>
                <c:pt idx="105">
                  <c:v>7.890666</c:v>
                </c:pt>
                <c:pt idx="106">
                  <c:v>8.337667000000001</c:v>
                </c:pt>
                <c:pt idx="107">
                  <c:v>8.035334</c:v>
                </c:pt>
                <c:pt idx="108">
                  <c:v>8.054</c:v>
                </c:pt>
                <c:pt idx="109">
                  <c:v>7.495333</c:v>
                </c:pt>
                <c:pt idx="110">
                  <c:v>7.515166999999995</c:v>
                </c:pt>
                <c:pt idx="111">
                  <c:v>7.966667000000001</c:v>
                </c:pt>
                <c:pt idx="112">
                  <c:v>7.648333999999997</c:v>
                </c:pt>
                <c:pt idx="113">
                  <c:v>6.88</c:v>
                </c:pt>
                <c:pt idx="114">
                  <c:v>6.692499999999994</c:v>
                </c:pt>
                <c:pt idx="115">
                  <c:v>6.848166</c:v>
                </c:pt>
                <c:pt idx="116">
                  <c:v>7.214333999999996</c:v>
                </c:pt>
                <c:pt idx="117">
                  <c:v>6.995</c:v>
                </c:pt>
                <c:pt idx="118">
                  <c:v>7.179833</c:v>
                </c:pt>
                <c:pt idx="119">
                  <c:v>6.328999999999985</c:v>
                </c:pt>
                <c:pt idx="120">
                  <c:v>6.5105</c:v>
                </c:pt>
                <c:pt idx="121">
                  <c:v>5.053256</c:v>
                </c:pt>
                <c:pt idx="122">
                  <c:v>5.077833</c:v>
                </c:pt>
                <c:pt idx="123">
                  <c:v>2.775666999999998</c:v>
                </c:pt>
                <c:pt idx="124">
                  <c:v>11.359</c:v>
                </c:pt>
                <c:pt idx="125">
                  <c:v>3.935832999999997</c:v>
                </c:pt>
                <c:pt idx="126">
                  <c:v>3.930499999999999</c:v>
                </c:pt>
                <c:pt idx="127">
                  <c:v>4.697499999999985</c:v>
                </c:pt>
                <c:pt idx="128">
                  <c:v>5.859334</c:v>
                </c:pt>
                <c:pt idx="129">
                  <c:v>6.815833999999985</c:v>
                </c:pt>
                <c:pt idx="130">
                  <c:v>6.332167</c:v>
                </c:pt>
                <c:pt idx="131">
                  <c:v>6.048666</c:v>
                </c:pt>
                <c:pt idx="132">
                  <c:v>5.587</c:v>
                </c:pt>
                <c:pt idx="133">
                  <c:v>5.314667</c:v>
                </c:pt>
                <c:pt idx="134">
                  <c:v>4.735833</c:v>
                </c:pt>
                <c:pt idx="135">
                  <c:v>3.7775</c:v>
                </c:pt>
                <c:pt idx="136">
                  <c:v>3.3635</c:v>
                </c:pt>
                <c:pt idx="137">
                  <c:v>5.211</c:v>
                </c:pt>
                <c:pt idx="138">
                  <c:v>5.521833</c:v>
                </c:pt>
                <c:pt idx="139">
                  <c:v>5.892832999999983</c:v>
                </c:pt>
                <c:pt idx="140">
                  <c:v>4.576833</c:v>
                </c:pt>
                <c:pt idx="141">
                  <c:v>4.975333000000001</c:v>
                </c:pt>
                <c:pt idx="142">
                  <c:v>5.4685</c:v>
                </c:pt>
                <c:pt idx="143">
                  <c:v>4.173999999999999</c:v>
                </c:pt>
                <c:pt idx="144">
                  <c:v>4.097166999999994</c:v>
                </c:pt>
                <c:pt idx="145">
                  <c:v>5.9955</c:v>
                </c:pt>
                <c:pt idx="146">
                  <c:v>7.443</c:v>
                </c:pt>
                <c:pt idx="147">
                  <c:v>10.909</c:v>
                </c:pt>
                <c:pt idx="148">
                  <c:v>9.083834000000004</c:v>
                </c:pt>
                <c:pt idx="149">
                  <c:v>9.823667</c:v>
                </c:pt>
                <c:pt idx="150">
                  <c:v>11.57217</c:v>
                </c:pt>
                <c:pt idx="151">
                  <c:v>7.597332999999995</c:v>
                </c:pt>
                <c:pt idx="152">
                  <c:v>7.9435</c:v>
                </c:pt>
                <c:pt idx="153">
                  <c:v>8.251000000000001</c:v>
                </c:pt>
                <c:pt idx="154">
                  <c:v>8.589167000000001</c:v>
                </c:pt>
                <c:pt idx="155">
                  <c:v>8.517834</c:v>
                </c:pt>
                <c:pt idx="156">
                  <c:v>8.654000000000003</c:v>
                </c:pt>
                <c:pt idx="157">
                  <c:v>3.042832999999999</c:v>
                </c:pt>
                <c:pt idx="158">
                  <c:v>3.654167</c:v>
                </c:pt>
                <c:pt idx="159">
                  <c:v>2.563</c:v>
                </c:pt>
                <c:pt idx="160">
                  <c:v>3.772333</c:v>
                </c:pt>
                <c:pt idx="161">
                  <c:v>3.464666999999999</c:v>
                </c:pt>
                <c:pt idx="162">
                  <c:v>3.2375</c:v>
                </c:pt>
                <c:pt idx="163">
                  <c:v>3.082</c:v>
                </c:pt>
                <c:pt idx="164">
                  <c:v>3.1185</c:v>
                </c:pt>
                <c:pt idx="165">
                  <c:v>3.579167</c:v>
                </c:pt>
                <c:pt idx="166">
                  <c:v>3.110167</c:v>
                </c:pt>
                <c:pt idx="167">
                  <c:v>2.960333</c:v>
                </c:pt>
                <c:pt idx="168">
                  <c:v>8.247999999999997</c:v>
                </c:pt>
                <c:pt idx="169">
                  <c:v>7.884666</c:v>
                </c:pt>
                <c:pt idx="170">
                  <c:v>7.509666000000001</c:v>
                </c:pt>
                <c:pt idx="171">
                  <c:v>7.353499999999999</c:v>
                </c:pt>
                <c:pt idx="172">
                  <c:v>7.331833</c:v>
                </c:pt>
                <c:pt idx="173">
                  <c:v>8.0615</c:v>
                </c:pt>
                <c:pt idx="174">
                  <c:v>8.308666</c:v>
                </c:pt>
                <c:pt idx="175">
                  <c:v>9.124332999999998</c:v>
                </c:pt>
                <c:pt idx="176">
                  <c:v>9.143666</c:v>
                </c:pt>
                <c:pt idx="177">
                  <c:v>9.211165999999998</c:v>
                </c:pt>
                <c:pt idx="178">
                  <c:v>9.143166999999998</c:v>
                </c:pt>
                <c:pt idx="179">
                  <c:v>9.162167</c:v>
                </c:pt>
                <c:pt idx="180">
                  <c:v>8.515333</c:v>
                </c:pt>
                <c:pt idx="181">
                  <c:v>7.983167</c:v>
                </c:pt>
                <c:pt idx="182">
                  <c:v>4.523667</c:v>
                </c:pt>
                <c:pt idx="183">
                  <c:v>3.483667</c:v>
                </c:pt>
                <c:pt idx="184">
                  <c:v>3.6535</c:v>
                </c:pt>
                <c:pt idx="185">
                  <c:v>3.194666999999999</c:v>
                </c:pt>
                <c:pt idx="186">
                  <c:v>3.412166999999997</c:v>
                </c:pt>
                <c:pt idx="187">
                  <c:v>5.03966700000001</c:v>
                </c:pt>
                <c:pt idx="188">
                  <c:v>4.110499999999996</c:v>
                </c:pt>
                <c:pt idx="189">
                  <c:v>4.826166999999994</c:v>
                </c:pt>
                <c:pt idx="190">
                  <c:v>3.034167</c:v>
                </c:pt>
                <c:pt idx="191">
                  <c:v>2.7825</c:v>
                </c:pt>
                <c:pt idx="192">
                  <c:v>3.391999999999999</c:v>
                </c:pt>
                <c:pt idx="193">
                  <c:v>4.222999999999995</c:v>
                </c:pt>
                <c:pt idx="194">
                  <c:v>4.551</c:v>
                </c:pt>
                <c:pt idx="195">
                  <c:v>3.704833</c:v>
                </c:pt>
                <c:pt idx="196">
                  <c:v>3.6305</c:v>
                </c:pt>
                <c:pt idx="197">
                  <c:v>2.363167</c:v>
                </c:pt>
                <c:pt idx="198">
                  <c:v>3.259</c:v>
                </c:pt>
                <c:pt idx="199">
                  <c:v>4.0065</c:v>
                </c:pt>
                <c:pt idx="200">
                  <c:v>3.818999999999999</c:v>
                </c:pt>
                <c:pt idx="201">
                  <c:v>4.551667000000001</c:v>
                </c:pt>
                <c:pt idx="202">
                  <c:v>4.538167</c:v>
                </c:pt>
                <c:pt idx="203">
                  <c:v>4.3465</c:v>
                </c:pt>
                <c:pt idx="204">
                  <c:v>4.974167</c:v>
                </c:pt>
                <c:pt idx="205">
                  <c:v>4.952333</c:v>
                </c:pt>
                <c:pt idx="206">
                  <c:v>4.743667000000002</c:v>
                </c:pt>
                <c:pt idx="207">
                  <c:v>5.125833999999981</c:v>
                </c:pt>
                <c:pt idx="208">
                  <c:v>5.092833999999995</c:v>
                </c:pt>
                <c:pt idx="209">
                  <c:v>5.561999999999998</c:v>
                </c:pt>
                <c:pt idx="210">
                  <c:v>5.554667</c:v>
                </c:pt>
                <c:pt idx="211">
                  <c:v>5.339167</c:v>
                </c:pt>
                <c:pt idx="212">
                  <c:v>5.868999999999986</c:v>
                </c:pt>
                <c:pt idx="213">
                  <c:v>5.155832999999982</c:v>
                </c:pt>
                <c:pt idx="214">
                  <c:v>4.848166</c:v>
                </c:pt>
                <c:pt idx="215">
                  <c:v>5.726</c:v>
                </c:pt>
                <c:pt idx="216">
                  <c:v>5.513667</c:v>
                </c:pt>
                <c:pt idx="217">
                  <c:v>5.714333999999996</c:v>
                </c:pt>
                <c:pt idx="218">
                  <c:v>5.846999999999999</c:v>
                </c:pt>
                <c:pt idx="219">
                  <c:v>6.079</c:v>
                </c:pt>
                <c:pt idx="220">
                  <c:v>6.665999999999982</c:v>
                </c:pt>
                <c:pt idx="221">
                  <c:v>6.5085</c:v>
                </c:pt>
                <c:pt idx="222">
                  <c:v>5.898667</c:v>
                </c:pt>
                <c:pt idx="223">
                  <c:v>6.179</c:v>
                </c:pt>
                <c:pt idx="224">
                  <c:v>6.615499999999995</c:v>
                </c:pt>
                <c:pt idx="225">
                  <c:v>5.7335</c:v>
                </c:pt>
                <c:pt idx="226">
                  <c:v>6.171167</c:v>
                </c:pt>
                <c:pt idx="227">
                  <c:v>5.644833999999982</c:v>
                </c:pt>
                <c:pt idx="228">
                  <c:v>5.862667</c:v>
                </c:pt>
                <c:pt idx="229">
                  <c:v>6.347499999999997</c:v>
                </c:pt>
                <c:pt idx="230">
                  <c:v>7.201334</c:v>
                </c:pt>
                <c:pt idx="231">
                  <c:v>7.664666999999984</c:v>
                </c:pt>
                <c:pt idx="232">
                  <c:v>7.434166</c:v>
                </c:pt>
                <c:pt idx="233">
                  <c:v>9.968833</c:v>
                </c:pt>
                <c:pt idx="234">
                  <c:v>10.2005</c:v>
                </c:pt>
                <c:pt idx="235">
                  <c:v>10.23117</c:v>
                </c:pt>
                <c:pt idx="236">
                  <c:v>9.9495</c:v>
                </c:pt>
                <c:pt idx="237">
                  <c:v>10.0195</c:v>
                </c:pt>
                <c:pt idx="238">
                  <c:v>10.05733</c:v>
                </c:pt>
                <c:pt idx="239">
                  <c:v>3.283333000000001</c:v>
                </c:pt>
                <c:pt idx="240">
                  <c:v>10.4805</c:v>
                </c:pt>
                <c:pt idx="241">
                  <c:v>9.554667</c:v>
                </c:pt>
                <c:pt idx="242">
                  <c:v>8.630500000000001</c:v>
                </c:pt>
                <c:pt idx="243">
                  <c:v>7.2505</c:v>
                </c:pt>
                <c:pt idx="244">
                  <c:v>8.807</c:v>
                </c:pt>
                <c:pt idx="245">
                  <c:v>8.96966600000001</c:v>
                </c:pt>
                <c:pt idx="246">
                  <c:v>8.5</c:v>
                </c:pt>
                <c:pt idx="247">
                  <c:v>9.540999999999998</c:v>
                </c:pt>
                <c:pt idx="248">
                  <c:v>9.305166000000006</c:v>
                </c:pt>
                <c:pt idx="249">
                  <c:v>8.543834</c:v>
                </c:pt>
                <c:pt idx="250">
                  <c:v>8.361500000000004</c:v>
                </c:pt>
                <c:pt idx="251">
                  <c:v>7.943833</c:v>
                </c:pt>
                <c:pt idx="252">
                  <c:v>6.9335</c:v>
                </c:pt>
                <c:pt idx="253">
                  <c:v>6.59</c:v>
                </c:pt>
                <c:pt idx="254">
                  <c:v>5.806999999999999</c:v>
                </c:pt>
                <c:pt idx="255">
                  <c:v>5.339</c:v>
                </c:pt>
                <c:pt idx="256">
                  <c:v>7.593</c:v>
                </c:pt>
                <c:pt idx="257">
                  <c:v>6.636332999999999</c:v>
                </c:pt>
                <c:pt idx="258">
                  <c:v>5.850667</c:v>
                </c:pt>
                <c:pt idx="259">
                  <c:v>5.915667000000001</c:v>
                </c:pt>
                <c:pt idx="260">
                  <c:v>5.569833</c:v>
                </c:pt>
                <c:pt idx="261">
                  <c:v>4.924166999999986</c:v>
                </c:pt>
                <c:pt idx="262">
                  <c:v>6.424499999999997</c:v>
                </c:pt>
                <c:pt idx="263">
                  <c:v>6.053999999999998</c:v>
                </c:pt>
                <c:pt idx="264">
                  <c:v>6.174832999999984</c:v>
                </c:pt>
                <c:pt idx="265">
                  <c:v>5.745667000000001</c:v>
                </c:pt>
                <c:pt idx="266">
                  <c:v>6.269833999999999</c:v>
                </c:pt>
                <c:pt idx="267">
                  <c:v>6.145332999999995</c:v>
                </c:pt>
                <c:pt idx="268">
                  <c:v>5.198496999999985</c:v>
                </c:pt>
                <c:pt idx="269">
                  <c:v>4.805666</c:v>
                </c:pt>
                <c:pt idx="270">
                  <c:v>5.244499999999999</c:v>
                </c:pt>
                <c:pt idx="271">
                  <c:v>4.761999999999999</c:v>
                </c:pt>
                <c:pt idx="272">
                  <c:v>4.418</c:v>
                </c:pt>
                <c:pt idx="273">
                  <c:v>4.997333999999999</c:v>
                </c:pt>
                <c:pt idx="274">
                  <c:v>4.773</c:v>
                </c:pt>
                <c:pt idx="275">
                  <c:v>4.955167</c:v>
                </c:pt>
                <c:pt idx="276">
                  <c:v>4.7055</c:v>
                </c:pt>
                <c:pt idx="277">
                  <c:v>8.556000000000002</c:v>
                </c:pt>
                <c:pt idx="278">
                  <c:v>8.287666</c:v>
                </c:pt>
                <c:pt idx="279">
                  <c:v>8.405833000000004</c:v>
                </c:pt>
                <c:pt idx="280">
                  <c:v>8.5015</c:v>
                </c:pt>
                <c:pt idx="281">
                  <c:v>8.390667</c:v>
                </c:pt>
                <c:pt idx="282">
                  <c:v>8.497334</c:v>
                </c:pt>
                <c:pt idx="283">
                  <c:v>7.599667000000001</c:v>
                </c:pt>
                <c:pt idx="284">
                  <c:v>7.253667000000001</c:v>
                </c:pt>
                <c:pt idx="285">
                  <c:v>7.126999999999994</c:v>
                </c:pt>
                <c:pt idx="286">
                  <c:v>7.660166999999983</c:v>
                </c:pt>
                <c:pt idx="287">
                  <c:v>6.962333</c:v>
                </c:pt>
                <c:pt idx="288">
                  <c:v>6.865166999999984</c:v>
                </c:pt>
                <c:pt idx="289">
                  <c:v>6.483</c:v>
                </c:pt>
                <c:pt idx="290">
                  <c:v>4.998833</c:v>
                </c:pt>
                <c:pt idx="291">
                  <c:v>5.854332999999984</c:v>
                </c:pt>
                <c:pt idx="292">
                  <c:v>7.7855</c:v>
                </c:pt>
                <c:pt idx="293">
                  <c:v>4.883333</c:v>
                </c:pt>
                <c:pt idx="294">
                  <c:v>8.251000000000001</c:v>
                </c:pt>
                <c:pt idx="295">
                  <c:v>7.772833</c:v>
                </c:pt>
                <c:pt idx="296">
                  <c:v>7.668667</c:v>
                </c:pt>
                <c:pt idx="297">
                  <c:v>8.254000000000001</c:v>
                </c:pt>
                <c:pt idx="298">
                  <c:v>7.857332999999985</c:v>
                </c:pt>
                <c:pt idx="299">
                  <c:v>5.4705</c:v>
                </c:pt>
                <c:pt idx="300">
                  <c:v>5.566832999999995</c:v>
                </c:pt>
                <c:pt idx="301">
                  <c:v>4.98666700000001</c:v>
                </c:pt>
                <c:pt idx="302">
                  <c:v>4.232333</c:v>
                </c:pt>
                <c:pt idx="303">
                  <c:v>4.757832999999985</c:v>
                </c:pt>
                <c:pt idx="304">
                  <c:v>4.928667</c:v>
                </c:pt>
                <c:pt idx="305">
                  <c:v>4.983833</c:v>
                </c:pt>
                <c:pt idx="306">
                  <c:v>4.760832999999994</c:v>
                </c:pt>
                <c:pt idx="307">
                  <c:v>4.8705</c:v>
                </c:pt>
                <c:pt idx="308">
                  <c:v>5.488333</c:v>
                </c:pt>
                <c:pt idx="309">
                  <c:v>5.217499999999998</c:v>
                </c:pt>
                <c:pt idx="310">
                  <c:v>6.066832999999995</c:v>
                </c:pt>
                <c:pt idx="311">
                  <c:v>6.142832999999984</c:v>
                </c:pt>
                <c:pt idx="312">
                  <c:v>6.134832999999984</c:v>
                </c:pt>
                <c:pt idx="313">
                  <c:v>6.532333</c:v>
                </c:pt>
                <c:pt idx="314">
                  <c:v>6.262999999999995</c:v>
                </c:pt>
                <c:pt idx="315">
                  <c:v>6.697499999999985</c:v>
                </c:pt>
                <c:pt idx="316">
                  <c:v>6.172</c:v>
                </c:pt>
                <c:pt idx="317">
                  <c:v>6.161166999999994</c:v>
                </c:pt>
                <c:pt idx="318">
                  <c:v>6.392832999999983</c:v>
                </c:pt>
              </c:numCache>
            </c:numRef>
          </c:xVal>
          <c:yVal>
            <c:numRef>
              <c:f>ISU_diff_sorted2_shear!$AK$1748:$AK$2066</c:f>
              <c:numCache>
                <c:formatCode>General</c:formatCode>
                <c:ptCount val="319"/>
                <c:pt idx="0">
                  <c:v>-5.5</c:v>
                </c:pt>
                <c:pt idx="1">
                  <c:v>22.29999999999999</c:v>
                </c:pt>
                <c:pt idx="2">
                  <c:v>0.400000000000006</c:v>
                </c:pt>
                <c:pt idx="3">
                  <c:v>14.90000000000001</c:v>
                </c:pt>
                <c:pt idx="4">
                  <c:v>9.1</c:v>
                </c:pt>
                <c:pt idx="5">
                  <c:v>8.800000000000014</c:v>
                </c:pt>
                <c:pt idx="6">
                  <c:v>8.6</c:v>
                </c:pt>
                <c:pt idx="7">
                  <c:v>8.800000000000014</c:v>
                </c:pt>
                <c:pt idx="8">
                  <c:v>9.6</c:v>
                </c:pt>
                <c:pt idx="9">
                  <c:v>10.1</c:v>
                </c:pt>
                <c:pt idx="10">
                  <c:v>-0.599999999999994</c:v>
                </c:pt>
                <c:pt idx="11">
                  <c:v>18.60000000000002</c:v>
                </c:pt>
                <c:pt idx="12">
                  <c:v>11.7</c:v>
                </c:pt>
                <c:pt idx="13">
                  <c:v>14.5</c:v>
                </c:pt>
                <c:pt idx="14">
                  <c:v>15.90000000000001</c:v>
                </c:pt>
                <c:pt idx="15">
                  <c:v>11.8</c:v>
                </c:pt>
                <c:pt idx="16">
                  <c:v>8.1</c:v>
                </c:pt>
                <c:pt idx="17">
                  <c:v>5.5</c:v>
                </c:pt>
                <c:pt idx="18">
                  <c:v>6.100000000000023</c:v>
                </c:pt>
                <c:pt idx="19">
                  <c:v>8.69999999999999</c:v>
                </c:pt>
                <c:pt idx="20">
                  <c:v>11.2</c:v>
                </c:pt>
                <c:pt idx="21">
                  <c:v>23.59999999999999</c:v>
                </c:pt>
                <c:pt idx="22">
                  <c:v>0.899999999999978</c:v>
                </c:pt>
                <c:pt idx="23">
                  <c:v>10.10000000000002</c:v>
                </c:pt>
                <c:pt idx="24">
                  <c:v>7.599999999999994</c:v>
                </c:pt>
                <c:pt idx="25">
                  <c:v>5.700000000000017</c:v>
                </c:pt>
                <c:pt idx="26">
                  <c:v>9.299999999999984</c:v>
                </c:pt>
                <c:pt idx="27">
                  <c:v>6.80000000000001</c:v>
                </c:pt>
                <c:pt idx="28">
                  <c:v>5.599999999999994</c:v>
                </c:pt>
                <c:pt idx="29">
                  <c:v>5.200000000000017</c:v>
                </c:pt>
                <c:pt idx="30">
                  <c:v>4.400000000000007</c:v>
                </c:pt>
                <c:pt idx="31">
                  <c:v>2.699999999999988</c:v>
                </c:pt>
                <c:pt idx="32">
                  <c:v>6.099999999999994</c:v>
                </c:pt>
                <c:pt idx="33">
                  <c:v>3.5</c:v>
                </c:pt>
                <c:pt idx="34">
                  <c:v>4.099999999999994</c:v>
                </c:pt>
                <c:pt idx="35">
                  <c:v>6.699999999999989</c:v>
                </c:pt>
                <c:pt idx="36">
                  <c:v>35.5</c:v>
                </c:pt>
                <c:pt idx="37">
                  <c:v>43.50000000000001</c:v>
                </c:pt>
                <c:pt idx="38">
                  <c:v>32.0</c:v>
                </c:pt>
                <c:pt idx="39">
                  <c:v>-1.700000000000017</c:v>
                </c:pt>
                <c:pt idx="40">
                  <c:v>5.100000000000009</c:v>
                </c:pt>
                <c:pt idx="41">
                  <c:v>10.9</c:v>
                </c:pt>
                <c:pt idx="42">
                  <c:v>10.5</c:v>
                </c:pt>
                <c:pt idx="43">
                  <c:v>11.20000000000002</c:v>
                </c:pt>
                <c:pt idx="44">
                  <c:v>8.5</c:v>
                </c:pt>
                <c:pt idx="45">
                  <c:v>11.39999999999998</c:v>
                </c:pt>
                <c:pt idx="46">
                  <c:v>11.6</c:v>
                </c:pt>
                <c:pt idx="47">
                  <c:v>11.2</c:v>
                </c:pt>
                <c:pt idx="48">
                  <c:v>13.60000000000001</c:v>
                </c:pt>
                <c:pt idx="49">
                  <c:v>13.5</c:v>
                </c:pt>
                <c:pt idx="50">
                  <c:v>14.7</c:v>
                </c:pt>
                <c:pt idx="51">
                  <c:v>12.10000000000001</c:v>
                </c:pt>
                <c:pt idx="52">
                  <c:v>13.6</c:v>
                </c:pt>
                <c:pt idx="53">
                  <c:v>13.4</c:v>
                </c:pt>
                <c:pt idx="54">
                  <c:v>8.900000000000002</c:v>
                </c:pt>
                <c:pt idx="55">
                  <c:v>11.4</c:v>
                </c:pt>
                <c:pt idx="56">
                  <c:v>8.69999999999999</c:v>
                </c:pt>
                <c:pt idx="57">
                  <c:v>8.6</c:v>
                </c:pt>
                <c:pt idx="58">
                  <c:v>10.5</c:v>
                </c:pt>
                <c:pt idx="59">
                  <c:v>13.60000000000001</c:v>
                </c:pt>
                <c:pt idx="60">
                  <c:v>14.5</c:v>
                </c:pt>
                <c:pt idx="61">
                  <c:v>15.1</c:v>
                </c:pt>
                <c:pt idx="62">
                  <c:v>13.60000000000001</c:v>
                </c:pt>
                <c:pt idx="63">
                  <c:v>15.60000000000001</c:v>
                </c:pt>
                <c:pt idx="64">
                  <c:v>10.10000000000001</c:v>
                </c:pt>
                <c:pt idx="65">
                  <c:v>11.20000000000002</c:v>
                </c:pt>
                <c:pt idx="66">
                  <c:v>14.2</c:v>
                </c:pt>
                <c:pt idx="67">
                  <c:v>17.19999999999999</c:v>
                </c:pt>
                <c:pt idx="68">
                  <c:v>17.0</c:v>
                </c:pt>
                <c:pt idx="69">
                  <c:v>14.40000000000001</c:v>
                </c:pt>
                <c:pt idx="70">
                  <c:v>10.10000000000001</c:v>
                </c:pt>
                <c:pt idx="71">
                  <c:v>15.2</c:v>
                </c:pt>
                <c:pt idx="72">
                  <c:v>13.2</c:v>
                </c:pt>
                <c:pt idx="73">
                  <c:v>9.400000000000002</c:v>
                </c:pt>
                <c:pt idx="74">
                  <c:v>6.0</c:v>
                </c:pt>
                <c:pt idx="75">
                  <c:v>7.699999999999989</c:v>
                </c:pt>
                <c:pt idx="76">
                  <c:v>10.70000000000002</c:v>
                </c:pt>
                <c:pt idx="77">
                  <c:v>6.900000000000007</c:v>
                </c:pt>
                <c:pt idx="78">
                  <c:v>6.599999999999994</c:v>
                </c:pt>
                <c:pt idx="79">
                  <c:v>5.5</c:v>
                </c:pt>
                <c:pt idx="80">
                  <c:v>8.0</c:v>
                </c:pt>
                <c:pt idx="81">
                  <c:v>7.099999999999994</c:v>
                </c:pt>
                <c:pt idx="82">
                  <c:v>9.5</c:v>
                </c:pt>
                <c:pt idx="83">
                  <c:v>5.30000000000001</c:v>
                </c:pt>
                <c:pt idx="84">
                  <c:v>10.6</c:v>
                </c:pt>
                <c:pt idx="85">
                  <c:v>14.60000000000002</c:v>
                </c:pt>
                <c:pt idx="86">
                  <c:v>10.30000000000001</c:v>
                </c:pt>
                <c:pt idx="87">
                  <c:v>8.900000000000005</c:v>
                </c:pt>
                <c:pt idx="88">
                  <c:v>1.5</c:v>
                </c:pt>
                <c:pt idx="89">
                  <c:v>9.0</c:v>
                </c:pt>
                <c:pt idx="90">
                  <c:v>9.600000000000021</c:v>
                </c:pt>
                <c:pt idx="91">
                  <c:v>4.5</c:v>
                </c:pt>
                <c:pt idx="92">
                  <c:v>12.20000000000002</c:v>
                </c:pt>
                <c:pt idx="93">
                  <c:v>5.5</c:v>
                </c:pt>
                <c:pt idx="94">
                  <c:v>8.89999999999998</c:v>
                </c:pt>
                <c:pt idx="95">
                  <c:v>7.0</c:v>
                </c:pt>
                <c:pt idx="96">
                  <c:v>6.900000000000007</c:v>
                </c:pt>
                <c:pt idx="97">
                  <c:v>13.0</c:v>
                </c:pt>
                <c:pt idx="98">
                  <c:v>9.100000000000021</c:v>
                </c:pt>
                <c:pt idx="99">
                  <c:v>11.2</c:v>
                </c:pt>
                <c:pt idx="100">
                  <c:v>11.9</c:v>
                </c:pt>
                <c:pt idx="101">
                  <c:v>13.6</c:v>
                </c:pt>
                <c:pt idx="102">
                  <c:v>14.8</c:v>
                </c:pt>
                <c:pt idx="103">
                  <c:v>16.5</c:v>
                </c:pt>
                <c:pt idx="104">
                  <c:v>11.0</c:v>
                </c:pt>
                <c:pt idx="105">
                  <c:v>11.5</c:v>
                </c:pt>
                <c:pt idx="106">
                  <c:v>10.0</c:v>
                </c:pt>
                <c:pt idx="107">
                  <c:v>10.6</c:v>
                </c:pt>
                <c:pt idx="108">
                  <c:v>10.90000000000001</c:v>
                </c:pt>
                <c:pt idx="109">
                  <c:v>6.80000000000001</c:v>
                </c:pt>
                <c:pt idx="110">
                  <c:v>10.90000000000001</c:v>
                </c:pt>
                <c:pt idx="111">
                  <c:v>10.80000000000001</c:v>
                </c:pt>
                <c:pt idx="112">
                  <c:v>9.5</c:v>
                </c:pt>
                <c:pt idx="113">
                  <c:v>13.2</c:v>
                </c:pt>
                <c:pt idx="114">
                  <c:v>11.20000000000002</c:v>
                </c:pt>
                <c:pt idx="115">
                  <c:v>14.80000000000001</c:v>
                </c:pt>
                <c:pt idx="116">
                  <c:v>12.90000000000001</c:v>
                </c:pt>
                <c:pt idx="117">
                  <c:v>12.1</c:v>
                </c:pt>
                <c:pt idx="118">
                  <c:v>9.89999999999998</c:v>
                </c:pt>
                <c:pt idx="119">
                  <c:v>7.900000000000007</c:v>
                </c:pt>
                <c:pt idx="120">
                  <c:v>7.400000000000007</c:v>
                </c:pt>
                <c:pt idx="121">
                  <c:v>12.0</c:v>
                </c:pt>
                <c:pt idx="122">
                  <c:v>9.900000000000005</c:v>
                </c:pt>
                <c:pt idx="123">
                  <c:v>11.4</c:v>
                </c:pt>
                <c:pt idx="124">
                  <c:v>11.5</c:v>
                </c:pt>
                <c:pt idx="125">
                  <c:v>7.900000000000007</c:v>
                </c:pt>
                <c:pt idx="126">
                  <c:v>14.80000000000001</c:v>
                </c:pt>
                <c:pt idx="127">
                  <c:v>9.100000000000021</c:v>
                </c:pt>
                <c:pt idx="128">
                  <c:v>1.200000000000017</c:v>
                </c:pt>
                <c:pt idx="129">
                  <c:v>1.199999999999988</c:v>
                </c:pt>
                <c:pt idx="130">
                  <c:v>-2.699999999999988</c:v>
                </c:pt>
                <c:pt idx="131">
                  <c:v>8.799999999999984</c:v>
                </c:pt>
                <c:pt idx="132">
                  <c:v>3.699999999999988</c:v>
                </c:pt>
                <c:pt idx="133">
                  <c:v>4.600000000000023</c:v>
                </c:pt>
                <c:pt idx="134">
                  <c:v>10.0</c:v>
                </c:pt>
                <c:pt idx="135">
                  <c:v>9.400000000000005</c:v>
                </c:pt>
                <c:pt idx="136">
                  <c:v>-3.199999999999988</c:v>
                </c:pt>
                <c:pt idx="137">
                  <c:v>16.5</c:v>
                </c:pt>
                <c:pt idx="138">
                  <c:v>8.6</c:v>
                </c:pt>
                <c:pt idx="139">
                  <c:v>7.199999999999989</c:v>
                </c:pt>
                <c:pt idx="140">
                  <c:v>11.8</c:v>
                </c:pt>
                <c:pt idx="141">
                  <c:v>13.5</c:v>
                </c:pt>
                <c:pt idx="142">
                  <c:v>8.89999999999998</c:v>
                </c:pt>
                <c:pt idx="143">
                  <c:v>-4.099999999999994</c:v>
                </c:pt>
                <c:pt idx="144">
                  <c:v>15.0</c:v>
                </c:pt>
                <c:pt idx="145">
                  <c:v>8.5</c:v>
                </c:pt>
                <c:pt idx="146">
                  <c:v>5.599999999999994</c:v>
                </c:pt>
                <c:pt idx="147">
                  <c:v>11.39999999999998</c:v>
                </c:pt>
                <c:pt idx="148">
                  <c:v>8.0</c:v>
                </c:pt>
                <c:pt idx="149">
                  <c:v>9.400000000000005</c:v>
                </c:pt>
                <c:pt idx="150">
                  <c:v>8.100000000000021</c:v>
                </c:pt>
                <c:pt idx="151">
                  <c:v>7.0</c:v>
                </c:pt>
                <c:pt idx="152">
                  <c:v>8.900000000000005</c:v>
                </c:pt>
                <c:pt idx="153">
                  <c:v>13.30000000000001</c:v>
                </c:pt>
                <c:pt idx="154">
                  <c:v>14.20000000000002</c:v>
                </c:pt>
                <c:pt idx="155">
                  <c:v>3.099999999999994</c:v>
                </c:pt>
                <c:pt idx="156">
                  <c:v>6.900000000000007</c:v>
                </c:pt>
                <c:pt idx="157">
                  <c:v>124.0</c:v>
                </c:pt>
                <c:pt idx="158">
                  <c:v>6.599999999999994</c:v>
                </c:pt>
                <c:pt idx="159">
                  <c:v>16.90000000000001</c:v>
                </c:pt>
                <c:pt idx="160">
                  <c:v>16.09999999999999</c:v>
                </c:pt>
                <c:pt idx="161">
                  <c:v>19.09999999999999</c:v>
                </c:pt>
                <c:pt idx="162">
                  <c:v>5.30000000000001</c:v>
                </c:pt>
                <c:pt idx="163">
                  <c:v>4.400000000000007</c:v>
                </c:pt>
                <c:pt idx="164">
                  <c:v>12.0</c:v>
                </c:pt>
                <c:pt idx="165">
                  <c:v>-0.700000000000017</c:v>
                </c:pt>
                <c:pt idx="166">
                  <c:v>13.5</c:v>
                </c:pt>
                <c:pt idx="167">
                  <c:v>7.200000000000017</c:v>
                </c:pt>
                <c:pt idx="168">
                  <c:v>6.0</c:v>
                </c:pt>
                <c:pt idx="169">
                  <c:v>8.600000000000021</c:v>
                </c:pt>
                <c:pt idx="170">
                  <c:v>7.80000000000001</c:v>
                </c:pt>
                <c:pt idx="171">
                  <c:v>9.1</c:v>
                </c:pt>
                <c:pt idx="172">
                  <c:v>12.30000000000001</c:v>
                </c:pt>
                <c:pt idx="173">
                  <c:v>16.70000000000002</c:v>
                </c:pt>
                <c:pt idx="174">
                  <c:v>18.7</c:v>
                </c:pt>
                <c:pt idx="175">
                  <c:v>12.2</c:v>
                </c:pt>
                <c:pt idx="176">
                  <c:v>11.2</c:v>
                </c:pt>
                <c:pt idx="177">
                  <c:v>9.5</c:v>
                </c:pt>
                <c:pt idx="178">
                  <c:v>11.90000000000001</c:v>
                </c:pt>
                <c:pt idx="179">
                  <c:v>13.2</c:v>
                </c:pt>
                <c:pt idx="180">
                  <c:v>13.70000000000002</c:v>
                </c:pt>
                <c:pt idx="181">
                  <c:v>9.89999999999998</c:v>
                </c:pt>
                <c:pt idx="182">
                  <c:v>8.900000000000005</c:v>
                </c:pt>
                <c:pt idx="183">
                  <c:v>4.5</c:v>
                </c:pt>
                <c:pt idx="184">
                  <c:v>9.300000000000014</c:v>
                </c:pt>
                <c:pt idx="185">
                  <c:v>15.1</c:v>
                </c:pt>
                <c:pt idx="186">
                  <c:v>21.5</c:v>
                </c:pt>
                <c:pt idx="187">
                  <c:v>9.0</c:v>
                </c:pt>
                <c:pt idx="188">
                  <c:v>4.400000000000007</c:v>
                </c:pt>
                <c:pt idx="189">
                  <c:v>7.099999999999994</c:v>
                </c:pt>
                <c:pt idx="190">
                  <c:v>4.099999999999994</c:v>
                </c:pt>
                <c:pt idx="191">
                  <c:v>5.399999999999991</c:v>
                </c:pt>
                <c:pt idx="192">
                  <c:v>4.5</c:v>
                </c:pt>
                <c:pt idx="193">
                  <c:v>9.5</c:v>
                </c:pt>
                <c:pt idx="194">
                  <c:v>16.09999999999999</c:v>
                </c:pt>
                <c:pt idx="195">
                  <c:v>0.400000000000006</c:v>
                </c:pt>
                <c:pt idx="196">
                  <c:v>14.6</c:v>
                </c:pt>
                <c:pt idx="197">
                  <c:v>-17.59999999999999</c:v>
                </c:pt>
                <c:pt idx="198">
                  <c:v>15.1</c:v>
                </c:pt>
                <c:pt idx="199">
                  <c:v>18.5</c:v>
                </c:pt>
                <c:pt idx="200">
                  <c:v>20.90000000000001</c:v>
                </c:pt>
                <c:pt idx="201">
                  <c:v>3.300000000000011</c:v>
                </c:pt>
                <c:pt idx="202">
                  <c:v>-0.0999999999999943</c:v>
                </c:pt>
                <c:pt idx="203">
                  <c:v>9.700000000000017</c:v>
                </c:pt>
                <c:pt idx="204">
                  <c:v>18.20000000000002</c:v>
                </c:pt>
                <c:pt idx="205">
                  <c:v>20.0</c:v>
                </c:pt>
                <c:pt idx="206">
                  <c:v>10.30000000000001</c:v>
                </c:pt>
                <c:pt idx="207">
                  <c:v>15.1</c:v>
                </c:pt>
                <c:pt idx="208">
                  <c:v>9.1</c:v>
                </c:pt>
                <c:pt idx="209">
                  <c:v>16.0</c:v>
                </c:pt>
                <c:pt idx="210">
                  <c:v>-1.300000000000012</c:v>
                </c:pt>
                <c:pt idx="211">
                  <c:v>10.0</c:v>
                </c:pt>
                <c:pt idx="212">
                  <c:v>11.80000000000001</c:v>
                </c:pt>
                <c:pt idx="213">
                  <c:v>7.5</c:v>
                </c:pt>
                <c:pt idx="214">
                  <c:v>12.90000000000001</c:v>
                </c:pt>
                <c:pt idx="215">
                  <c:v>12.2</c:v>
                </c:pt>
                <c:pt idx="216">
                  <c:v>6.5</c:v>
                </c:pt>
                <c:pt idx="217">
                  <c:v>6.0</c:v>
                </c:pt>
                <c:pt idx="218">
                  <c:v>6.099999999999994</c:v>
                </c:pt>
                <c:pt idx="219">
                  <c:v>10.7</c:v>
                </c:pt>
                <c:pt idx="220">
                  <c:v>8.1</c:v>
                </c:pt>
                <c:pt idx="221">
                  <c:v>13.1</c:v>
                </c:pt>
                <c:pt idx="222">
                  <c:v>6.80000000000001</c:v>
                </c:pt>
                <c:pt idx="223">
                  <c:v>9.6</c:v>
                </c:pt>
                <c:pt idx="224">
                  <c:v>7.900000000000007</c:v>
                </c:pt>
                <c:pt idx="225">
                  <c:v>9.5</c:v>
                </c:pt>
                <c:pt idx="226">
                  <c:v>10.6</c:v>
                </c:pt>
                <c:pt idx="227">
                  <c:v>8.6</c:v>
                </c:pt>
                <c:pt idx="228">
                  <c:v>9.19999999999999</c:v>
                </c:pt>
                <c:pt idx="229">
                  <c:v>9.799999999999984</c:v>
                </c:pt>
                <c:pt idx="230">
                  <c:v>11.40000000000001</c:v>
                </c:pt>
                <c:pt idx="231">
                  <c:v>13.0</c:v>
                </c:pt>
                <c:pt idx="232">
                  <c:v>14.39999999999998</c:v>
                </c:pt>
                <c:pt idx="233">
                  <c:v>11.8</c:v>
                </c:pt>
                <c:pt idx="234">
                  <c:v>8.900000000000005</c:v>
                </c:pt>
                <c:pt idx="235">
                  <c:v>10.60000000000002</c:v>
                </c:pt>
                <c:pt idx="236">
                  <c:v>9.5</c:v>
                </c:pt>
                <c:pt idx="237">
                  <c:v>9.6</c:v>
                </c:pt>
                <c:pt idx="238">
                  <c:v>8.0</c:v>
                </c:pt>
                <c:pt idx="239">
                  <c:v>6.099999999999994</c:v>
                </c:pt>
                <c:pt idx="240">
                  <c:v>7.600000000000023</c:v>
                </c:pt>
                <c:pt idx="241">
                  <c:v>6.099999999999994</c:v>
                </c:pt>
                <c:pt idx="242">
                  <c:v>9.0</c:v>
                </c:pt>
                <c:pt idx="243">
                  <c:v>7.899999999999977</c:v>
                </c:pt>
                <c:pt idx="244">
                  <c:v>7.5</c:v>
                </c:pt>
                <c:pt idx="245">
                  <c:v>10.0</c:v>
                </c:pt>
                <c:pt idx="246">
                  <c:v>10.80000000000001</c:v>
                </c:pt>
                <c:pt idx="247">
                  <c:v>13.7</c:v>
                </c:pt>
                <c:pt idx="248">
                  <c:v>9.900000000000005</c:v>
                </c:pt>
                <c:pt idx="249">
                  <c:v>10.0</c:v>
                </c:pt>
                <c:pt idx="250">
                  <c:v>5.30000000000001</c:v>
                </c:pt>
                <c:pt idx="251">
                  <c:v>6.80000000000001</c:v>
                </c:pt>
                <c:pt idx="252">
                  <c:v>11.1</c:v>
                </c:pt>
                <c:pt idx="253">
                  <c:v>6.599999999999994</c:v>
                </c:pt>
                <c:pt idx="254">
                  <c:v>8.700000000000017</c:v>
                </c:pt>
                <c:pt idx="255">
                  <c:v>11.3</c:v>
                </c:pt>
                <c:pt idx="256">
                  <c:v>14.10000000000001</c:v>
                </c:pt>
                <c:pt idx="257">
                  <c:v>11.1</c:v>
                </c:pt>
                <c:pt idx="258">
                  <c:v>15.6</c:v>
                </c:pt>
                <c:pt idx="259">
                  <c:v>14.10000000000002</c:v>
                </c:pt>
                <c:pt idx="260">
                  <c:v>12.40000000000001</c:v>
                </c:pt>
                <c:pt idx="261">
                  <c:v>11.6</c:v>
                </c:pt>
                <c:pt idx="262">
                  <c:v>11.40000000000001</c:v>
                </c:pt>
                <c:pt idx="263">
                  <c:v>-1.300000000000012</c:v>
                </c:pt>
                <c:pt idx="264">
                  <c:v>10.30000000000001</c:v>
                </c:pt>
                <c:pt idx="265">
                  <c:v>6.0</c:v>
                </c:pt>
                <c:pt idx="266">
                  <c:v>7.0</c:v>
                </c:pt>
                <c:pt idx="267">
                  <c:v>5.900000000000007</c:v>
                </c:pt>
                <c:pt idx="268">
                  <c:v>8.5</c:v>
                </c:pt>
                <c:pt idx="269">
                  <c:v>1.100000000000023</c:v>
                </c:pt>
                <c:pt idx="270">
                  <c:v>6.400000000000007</c:v>
                </c:pt>
                <c:pt idx="271">
                  <c:v>-3.400000000000006</c:v>
                </c:pt>
                <c:pt idx="272">
                  <c:v>13.0</c:v>
                </c:pt>
                <c:pt idx="273">
                  <c:v>11.3</c:v>
                </c:pt>
                <c:pt idx="274">
                  <c:v>4.299999999999983</c:v>
                </c:pt>
                <c:pt idx="275">
                  <c:v>14.5</c:v>
                </c:pt>
                <c:pt idx="276">
                  <c:v>11.6</c:v>
                </c:pt>
                <c:pt idx="277">
                  <c:v>11.5</c:v>
                </c:pt>
                <c:pt idx="278">
                  <c:v>9.799999999999984</c:v>
                </c:pt>
                <c:pt idx="279">
                  <c:v>10.5</c:v>
                </c:pt>
                <c:pt idx="280">
                  <c:v>11.4</c:v>
                </c:pt>
                <c:pt idx="281">
                  <c:v>13.2</c:v>
                </c:pt>
                <c:pt idx="282">
                  <c:v>12.4</c:v>
                </c:pt>
                <c:pt idx="283">
                  <c:v>13.30000000000001</c:v>
                </c:pt>
                <c:pt idx="284">
                  <c:v>12.30000000000001</c:v>
                </c:pt>
                <c:pt idx="285">
                  <c:v>6.900000000000007</c:v>
                </c:pt>
                <c:pt idx="286">
                  <c:v>8.6</c:v>
                </c:pt>
                <c:pt idx="287">
                  <c:v>11.20000000000002</c:v>
                </c:pt>
                <c:pt idx="288">
                  <c:v>6.899999999999977</c:v>
                </c:pt>
                <c:pt idx="289">
                  <c:v>4.0</c:v>
                </c:pt>
                <c:pt idx="290">
                  <c:v>23.79999999999999</c:v>
                </c:pt>
                <c:pt idx="291">
                  <c:v>10.5</c:v>
                </c:pt>
                <c:pt idx="292">
                  <c:v>9.300000000000014</c:v>
                </c:pt>
                <c:pt idx="293">
                  <c:v>1.400000000000006</c:v>
                </c:pt>
                <c:pt idx="294">
                  <c:v>10.2</c:v>
                </c:pt>
                <c:pt idx="295">
                  <c:v>11.6</c:v>
                </c:pt>
                <c:pt idx="296">
                  <c:v>7.200000000000017</c:v>
                </c:pt>
                <c:pt idx="297">
                  <c:v>9.700000000000017</c:v>
                </c:pt>
                <c:pt idx="298">
                  <c:v>9.5</c:v>
                </c:pt>
                <c:pt idx="299">
                  <c:v>10.60000000000002</c:v>
                </c:pt>
                <c:pt idx="300">
                  <c:v>8.6</c:v>
                </c:pt>
                <c:pt idx="301">
                  <c:v>7.80000000000001</c:v>
                </c:pt>
                <c:pt idx="302">
                  <c:v>6.600000000000008</c:v>
                </c:pt>
                <c:pt idx="303">
                  <c:v>11.20000000000002</c:v>
                </c:pt>
                <c:pt idx="304">
                  <c:v>3.0</c:v>
                </c:pt>
                <c:pt idx="305">
                  <c:v>7.799999999999983</c:v>
                </c:pt>
                <c:pt idx="306">
                  <c:v>11.1</c:v>
                </c:pt>
                <c:pt idx="307">
                  <c:v>1.400000000000006</c:v>
                </c:pt>
                <c:pt idx="308">
                  <c:v>7.80000000000001</c:v>
                </c:pt>
                <c:pt idx="309">
                  <c:v>6.400000000000007</c:v>
                </c:pt>
                <c:pt idx="310">
                  <c:v>11.80000000000001</c:v>
                </c:pt>
                <c:pt idx="311">
                  <c:v>19.0</c:v>
                </c:pt>
                <c:pt idx="312">
                  <c:v>8.300000000000014</c:v>
                </c:pt>
                <c:pt idx="313">
                  <c:v>9.299999999999984</c:v>
                </c:pt>
                <c:pt idx="314">
                  <c:v>10.1</c:v>
                </c:pt>
                <c:pt idx="315">
                  <c:v>5.099999999999994</c:v>
                </c:pt>
                <c:pt idx="316">
                  <c:v>0.100000000000023</c:v>
                </c:pt>
                <c:pt idx="317">
                  <c:v>2.199999999999988</c:v>
                </c:pt>
                <c:pt idx="318">
                  <c:v>1.400000000000006</c:v>
                </c:pt>
              </c:numCache>
            </c:numRef>
          </c:yVal>
          <c:smooth val="0"/>
        </c:ser>
        <c:ser>
          <c:idx val="2"/>
          <c:order val="2"/>
          <c:tx>
            <c:v>UNSTABLE</c:v>
          </c:tx>
          <c:spPr>
            <a:ln w="28575">
              <a:noFill/>
            </a:ln>
          </c:spPr>
          <c:xVal>
            <c:numRef>
              <c:f>ISU_diff_sorted2_shear!$U$2332:$U$2416</c:f>
              <c:numCache>
                <c:formatCode>General</c:formatCode>
                <c:ptCount val="85"/>
                <c:pt idx="0">
                  <c:v>4.208833</c:v>
                </c:pt>
                <c:pt idx="1">
                  <c:v>2.962167</c:v>
                </c:pt>
                <c:pt idx="2">
                  <c:v>3.9275</c:v>
                </c:pt>
                <c:pt idx="3">
                  <c:v>4.4705</c:v>
                </c:pt>
                <c:pt idx="4">
                  <c:v>3.675</c:v>
                </c:pt>
                <c:pt idx="5">
                  <c:v>2.865333</c:v>
                </c:pt>
                <c:pt idx="6">
                  <c:v>3.2985</c:v>
                </c:pt>
                <c:pt idx="7">
                  <c:v>3.160333000000001</c:v>
                </c:pt>
                <c:pt idx="8">
                  <c:v>2.946167</c:v>
                </c:pt>
                <c:pt idx="9">
                  <c:v>2.583667</c:v>
                </c:pt>
                <c:pt idx="10">
                  <c:v>2.619832999999998</c:v>
                </c:pt>
                <c:pt idx="11">
                  <c:v>3.096333</c:v>
                </c:pt>
                <c:pt idx="12">
                  <c:v>4.483333000000001</c:v>
                </c:pt>
                <c:pt idx="13">
                  <c:v>5.939000000000001</c:v>
                </c:pt>
                <c:pt idx="14">
                  <c:v>6.225333</c:v>
                </c:pt>
                <c:pt idx="15">
                  <c:v>3.429333</c:v>
                </c:pt>
                <c:pt idx="16">
                  <c:v>3.9805</c:v>
                </c:pt>
                <c:pt idx="17">
                  <c:v>3.722</c:v>
                </c:pt>
                <c:pt idx="18">
                  <c:v>4.161999999999995</c:v>
                </c:pt>
                <c:pt idx="19">
                  <c:v>3.979666999999996</c:v>
                </c:pt>
                <c:pt idx="20">
                  <c:v>3.193333000000001</c:v>
                </c:pt>
                <c:pt idx="21">
                  <c:v>5.304999999999985</c:v>
                </c:pt>
                <c:pt idx="22">
                  <c:v>3.613667</c:v>
                </c:pt>
                <c:pt idx="23">
                  <c:v>5.501</c:v>
                </c:pt>
                <c:pt idx="24">
                  <c:v>3.426</c:v>
                </c:pt>
                <c:pt idx="25">
                  <c:v>3.499666999999996</c:v>
                </c:pt>
                <c:pt idx="26">
                  <c:v>3.694333</c:v>
                </c:pt>
                <c:pt idx="27">
                  <c:v>3.311832999999996</c:v>
                </c:pt>
                <c:pt idx="28">
                  <c:v>3.619499999999999</c:v>
                </c:pt>
                <c:pt idx="29">
                  <c:v>3.981468999999997</c:v>
                </c:pt>
                <c:pt idx="30">
                  <c:v>4.283</c:v>
                </c:pt>
                <c:pt idx="31">
                  <c:v>4.977667000000002</c:v>
                </c:pt>
                <c:pt idx="32">
                  <c:v>4.7855</c:v>
                </c:pt>
                <c:pt idx="33">
                  <c:v>4.327999999999982</c:v>
                </c:pt>
                <c:pt idx="34">
                  <c:v>3.498167</c:v>
                </c:pt>
                <c:pt idx="35">
                  <c:v>3.275167</c:v>
                </c:pt>
                <c:pt idx="36">
                  <c:v>2.575333</c:v>
                </c:pt>
                <c:pt idx="37">
                  <c:v>2.621833</c:v>
                </c:pt>
                <c:pt idx="38">
                  <c:v>2.371666999999984</c:v>
                </c:pt>
                <c:pt idx="39">
                  <c:v>2.568167</c:v>
                </c:pt>
                <c:pt idx="40">
                  <c:v>2.293667</c:v>
                </c:pt>
                <c:pt idx="41">
                  <c:v>3.002</c:v>
                </c:pt>
                <c:pt idx="42">
                  <c:v>3.9735</c:v>
                </c:pt>
                <c:pt idx="43">
                  <c:v>2.056832999999997</c:v>
                </c:pt>
                <c:pt idx="44">
                  <c:v>2.083833</c:v>
                </c:pt>
                <c:pt idx="45">
                  <c:v>2.893666999999997</c:v>
                </c:pt>
                <c:pt idx="46">
                  <c:v>3.936166999999997</c:v>
                </c:pt>
                <c:pt idx="47">
                  <c:v>3.9295</c:v>
                </c:pt>
                <c:pt idx="48">
                  <c:v>3.448167</c:v>
                </c:pt>
                <c:pt idx="49">
                  <c:v>4.092</c:v>
                </c:pt>
                <c:pt idx="50">
                  <c:v>4.476833000000001</c:v>
                </c:pt>
                <c:pt idx="51">
                  <c:v>3.514167</c:v>
                </c:pt>
                <c:pt idx="52">
                  <c:v>3.809</c:v>
                </c:pt>
                <c:pt idx="53">
                  <c:v>3.414167</c:v>
                </c:pt>
                <c:pt idx="54">
                  <c:v>4.458333</c:v>
                </c:pt>
                <c:pt idx="55">
                  <c:v>4.392166999999985</c:v>
                </c:pt>
                <c:pt idx="56">
                  <c:v>4.672499999999998</c:v>
                </c:pt>
                <c:pt idx="57">
                  <c:v>4.4475</c:v>
                </c:pt>
                <c:pt idx="58">
                  <c:v>4.165332999999984</c:v>
                </c:pt>
                <c:pt idx="59">
                  <c:v>4.189667000000001</c:v>
                </c:pt>
                <c:pt idx="60">
                  <c:v>4.837167</c:v>
                </c:pt>
                <c:pt idx="61">
                  <c:v>4.061666</c:v>
                </c:pt>
                <c:pt idx="62">
                  <c:v>4.126832999999984</c:v>
                </c:pt>
                <c:pt idx="63">
                  <c:v>4.625667</c:v>
                </c:pt>
                <c:pt idx="64">
                  <c:v>5.731167000000001</c:v>
                </c:pt>
                <c:pt idx="65">
                  <c:v>5.795333</c:v>
                </c:pt>
                <c:pt idx="66">
                  <c:v>5.887166999999994</c:v>
                </c:pt>
                <c:pt idx="67">
                  <c:v>5.983167</c:v>
                </c:pt>
                <c:pt idx="68">
                  <c:v>5.941</c:v>
                </c:pt>
                <c:pt idx="69">
                  <c:v>5.379667000000003</c:v>
                </c:pt>
                <c:pt idx="70">
                  <c:v>4.580167</c:v>
                </c:pt>
                <c:pt idx="71">
                  <c:v>4.828667</c:v>
                </c:pt>
                <c:pt idx="72">
                  <c:v>5.343167</c:v>
                </c:pt>
                <c:pt idx="73">
                  <c:v>4.057832999999984</c:v>
                </c:pt>
                <c:pt idx="74">
                  <c:v>4.814332999999983</c:v>
                </c:pt>
                <c:pt idx="75">
                  <c:v>4.757832999999985</c:v>
                </c:pt>
                <c:pt idx="76">
                  <c:v>4.303833</c:v>
                </c:pt>
                <c:pt idx="77">
                  <c:v>5.607499999999995</c:v>
                </c:pt>
                <c:pt idx="78">
                  <c:v>4.597999999999995</c:v>
                </c:pt>
                <c:pt idx="79">
                  <c:v>5.1815</c:v>
                </c:pt>
                <c:pt idx="80">
                  <c:v>4.2235</c:v>
                </c:pt>
                <c:pt idx="81">
                  <c:v>4.168499999999995</c:v>
                </c:pt>
                <c:pt idx="82">
                  <c:v>4.231833000000001</c:v>
                </c:pt>
                <c:pt idx="83">
                  <c:v>5.867166999999982</c:v>
                </c:pt>
                <c:pt idx="84">
                  <c:v>5.328165999999983</c:v>
                </c:pt>
              </c:numCache>
            </c:numRef>
          </c:xVal>
          <c:yVal>
            <c:numRef>
              <c:f>ISU_diff_sorted2_shear!$AK$2332:$AK$2416</c:f>
              <c:numCache>
                <c:formatCode>General</c:formatCode>
                <c:ptCount val="85"/>
                <c:pt idx="0">
                  <c:v>27.09999999999999</c:v>
                </c:pt>
                <c:pt idx="1">
                  <c:v>-0.599999999999994</c:v>
                </c:pt>
                <c:pt idx="2">
                  <c:v>7.099999999999994</c:v>
                </c:pt>
                <c:pt idx="3">
                  <c:v>9.400000000000005</c:v>
                </c:pt>
                <c:pt idx="4">
                  <c:v>-1.599999999999994</c:v>
                </c:pt>
                <c:pt idx="5">
                  <c:v>7.5</c:v>
                </c:pt>
                <c:pt idx="6">
                  <c:v>23.19999999999999</c:v>
                </c:pt>
                <c:pt idx="7">
                  <c:v>11.6</c:v>
                </c:pt>
                <c:pt idx="8">
                  <c:v>18.49999999999999</c:v>
                </c:pt>
                <c:pt idx="9">
                  <c:v>13.70000000000002</c:v>
                </c:pt>
                <c:pt idx="10">
                  <c:v>18.30000000000001</c:v>
                </c:pt>
                <c:pt idx="11">
                  <c:v>-1.800000000000012</c:v>
                </c:pt>
                <c:pt idx="12">
                  <c:v>18.79999999999998</c:v>
                </c:pt>
                <c:pt idx="13">
                  <c:v>10.20000000000002</c:v>
                </c:pt>
                <c:pt idx="14">
                  <c:v>6.599999999999994</c:v>
                </c:pt>
                <c:pt idx="15">
                  <c:v>0.0999999999999943</c:v>
                </c:pt>
                <c:pt idx="16">
                  <c:v>1.799999999999982</c:v>
                </c:pt>
                <c:pt idx="17">
                  <c:v>4.700000000000017</c:v>
                </c:pt>
                <c:pt idx="18">
                  <c:v>-0.599999999999994</c:v>
                </c:pt>
                <c:pt idx="19">
                  <c:v>-8.1</c:v>
                </c:pt>
                <c:pt idx="20">
                  <c:v>14.6</c:v>
                </c:pt>
                <c:pt idx="21">
                  <c:v>8.400000000000005</c:v>
                </c:pt>
                <c:pt idx="22">
                  <c:v>10.3</c:v>
                </c:pt>
                <c:pt idx="23">
                  <c:v>5.0</c:v>
                </c:pt>
                <c:pt idx="24">
                  <c:v>17.30000000000001</c:v>
                </c:pt>
                <c:pt idx="25">
                  <c:v>-2.400000000000006</c:v>
                </c:pt>
                <c:pt idx="26">
                  <c:v>17.09999999999999</c:v>
                </c:pt>
                <c:pt idx="27">
                  <c:v>13.3</c:v>
                </c:pt>
                <c:pt idx="28">
                  <c:v>4.099999999999994</c:v>
                </c:pt>
                <c:pt idx="29">
                  <c:v>18.70000000000002</c:v>
                </c:pt>
                <c:pt idx="30">
                  <c:v>2.0</c:v>
                </c:pt>
                <c:pt idx="31">
                  <c:v>2.300000000000011</c:v>
                </c:pt>
                <c:pt idx="32">
                  <c:v>2.599999999999994</c:v>
                </c:pt>
                <c:pt idx="33">
                  <c:v>3.699999999999988</c:v>
                </c:pt>
                <c:pt idx="34">
                  <c:v>8.600000000000021</c:v>
                </c:pt>
                <c:pt idx="35">
                  <c:v>18.70000000000002</c:v>
                </c:pt>
                <c:pt idx="36">
                  <c:v>7.199999999999989</c:v>
                </c:pt>
                <c:pt idx="37">
                  <c:v>10.8</c:v>
                </c:pt>
                <c:pt idx="38">
                  <c:v>15.90000000000001</c:v>
                </c:pt>
                <c:pt idx="39">
                  <c:v>1.099999999999994</c:v>
                </c:pt>
                <c:pt idx="40">
                  <c:v>13.1</c:v>
                </c:pt>
                <c:pt idx="41">
                  <c:v>-10.1</c:v>
                </c:pt>
                <c:pt idx="42">
                  <c:v>19.89999999999998</c:v>
                </c:pt>
                <c:pt idx="43">
                  <c:v>-3.799999999999983</c:v>
                </c:pt>
                <c:pt idx="44">
                  <c:v>-0.300000000000011</c:v>
                </c:pt>
                <c:pt idx="45">
                  <c:v>7.900000000000007</c:v>
                </c:pt>
                <c:pt idx="46">
                  <c:v>4.0</c:v>
                </c:pt>
                <c:pt idx="47">
                  <c:v>9.300000000000014</c:v>
                </c:pt>
                <c:pt idx="48">
                  <c:v>6.30000000000001</c:v>
                </c:pt>
                <c:pt idx="49">
                  <c:v>8.19999999999999</c:v>
                </c:pt>
                <c:pt idx="50">
                  <c:v>12.6</c:v>
                </c:pt>
                <c:pt idx="51">
                  <c:v>18.5</c:v>
                </c:pt>
                <c:pt idx="52">
                  <c:v>15.0</c:v>
                </c:pt>
                <c:pt idx="53">
                  <c:v>-4.200000000000017</c:v>
                </c:pt>
                <c:pt idx="54">
                  <c:v>14.5</c:v>
                </c:pt>
                <c:pt idx="55">
                  <c:v>6.700000000000017</c:v>
                </c:pt>
                <c:pt idx="56">
                  <c:v>5.900000000000007</c:v>
                </c:pt>
                <c:pt idx="57">
                  <c:v>8.800000000000014</c:v>
                </c:pt>
                <c:pt idx="58">
                  <c:v>12.70000000000002</c:v>
                </c:pt>
                <c:pt idx="59">
                  <c:v>9.900000000000005</c:v>
                </c:pt>
                <c:pt idx="60">
                  <c:v>8.400000000000005</c:v>
                </c:pt>
                <c:pt idx="61">
                  <c:v>6.899999999999977</c:v>
                </c:pt>
                <c:pt idx="62">
                  <c:v>-4.400000000000007</c:v>
                </c:pt>
                <c:pt idx="63">
                  <c:v>-2.099999999999994</c:v>
                </c:pt>
                <c:pt idx="64">
                  <c:v>2.0</c:v>
                </c:pt>
                <c:pt idx="65">
                  <c:v>8.600000000000021</c:v>
                </c:pt>
                <c:pt idx="66">
                  <c:v>8.0</c:v>
                </c:pt>
                <c:pt idx="67">
                  <c:v>3.0</c:v>
                </c:pt>
                <c:pt idx="68">
                  <c:v>10.5</c:v>
                </c:pt>
                <c:pt idx="69">
                  <c:v>3.899999999999977</c:v>
                </c:pt>
                <c:pt idx="70">
                  <c:v>2.299999999999983</c:v>
                </c:pt>
                <c:pt idx="71">
                  <c:v>5.599999999999994</c:v>
                </c:pt>
                <c:pt idx="72">
                  <c:v>10.0</c:v>
                </c:pt>
                <c:pt idx="73">
                  <c:v>8.900000000000005</c:v>
                </c:pt>
                <c:pt idx="74">
                  <c:v>6.799999999999983</c:v>
                </c:pt>
                <c:pt idx="75">
                  <c:v>4.900000000000007</c:v>
                </c:pt>
                <c:pt idx="76">
                  <c:v>15.5</c:v>
                </c:pt>
                <c:pt idx="77">
                  <c:v>-3.300000000000011</c:v>
                </c:pt>
                <c:pt idx="78">
                  <c:v>-0.0999999999999943</c:v>
                </c:pt>
                <c:pt idx="79">
                  <c:v>8.299999999999984</c:v>
                </c:pt>
                <c:pt idx="80">
                  <c:v>18.0</c:v>
                </c:pt>
                <c:pt idx="81">
                  <c:v>7.5</c:v>
                </c:pt>
                <c:pt idx="82">
                  <c:v>-4.199999999999989</c:v>
                </c:pt>
                <c:pt idx="83">
                  <c:v>-1.799999999999982</c:v>
                </c:pt>
                <c:pt idx="84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538936"/>
        <c:axId val="584056840"/>
      </c:scatterChart>
      <c:valAx>
        <c:axId val="584538936"/>
        <c:scaling>
          <c:orientation val="minMax"/>
          <c:max val="13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Turbine B3 80-m wind speed, 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584056840"/>
        <c:crosses val="autoZero"/>
        <c:crossBetween val="midCat"/>
        <c:majorUnit val="2.0"/>
        <c:minorUnit val="0.4"/>
      </c:valAx>
      <c:valAx>
        <c:axId val="584056840"/>
        <c:scaling>
          <c:orientation val="minMax"/>
          <c:max val="60.0"/>
          <c:min val="-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kern="1200" baseline="0" dirty="0">
                    <a:solidFill>
                      <a:srgbClr val="000000"/>
                    </a:solidFill>
                  </a:rPr>
                  <a:t>Wind direction difference (degrees)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171339563862928"/>
              <c:y val="0.186403508771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84538936"/>
        <c:crosses val="autoZero"/>
        <c:crossBetween val="midCat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WC_120m</c:v>
          </c:tx>
          <c:spPr>
            <a:ln w="28575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(neutral_redo!$DH$6,neutral_redo!$DH$12,neutral_redo!$DH$18,neutral_redo!$DH$24,neutral_redo!$DH$30,neutral_redo!$DH$36,neutral_redo!$DH$42,neutral_redo!$DH$48,neutral_redo!$DH$54)</c:f>
                <c:numCache>
                  <c:formatCode>General</c:formatCode>
                  <c:ptCount val="9"/>
                  <c:pt idx="0">
                    <c:v>10.9904438219459</c:v>
                  </c:pt>
                  <c:pt idx="1">
                    <c:v>5.59464377427544</c:v>
                  </c:pt>
                  <c:pt idx="2">
                    <c:v>3.00292188790986</c:v>
                  </c:pt>
                  <c:pt idx="3">
                    <c:v>2.963213015719429</c:v>
                  </c:pt>
                  <c:pt idx="4">
                    <c:v>3.433034678855883</c:v>
                  </c:pt>
                  <c:pt idx="5">
                    <c:v>6.856416116420775</c:v>
                  </c:pt>
                  <c:pt idx="6">
                    <c:v>6.962132362506566</c:v>
                  </c:pt>
                  <c:pt idx="7">
                    <c:v>8.287166684257111</c:v>
                  </c:pt>
                  <c:pt idx="8">
                    <c:v>16.48124295373689</c:v>
                  </c:pt>
                </c:numCache>
              </c:numRef>
            </c:plus>
            <c:minus>
              <c:numRef>
                <c:f>(neutral_redo!$DH$6,neutral_redo!$DH$12,neutral_redo!$DH$18,neutral_redo!$DH$24,neutral_redo!$DH$30,neutral_redo!$DH$36,neutral_redo!$DH$42,neutral_redo!$DH$48,neutral_redo!$DH$54)</c:f>
                <c:numCache>
                  <c:formatCode>General</c:formatCode>
                  <c:ptCount val="9"/>
                  <c:pt idx="0">
                    <c:v>10.9904438219459</c:v>
                  </c:pt>
                  <c:pt idx="1">
                    <c:v>5.59464377427544</c:v>
                  </c:pt>
                  <c:pt idx="2">
                    <c:v>3.00292188790986</c:v>
                  </c:pt>
                  <c:pt idx="3">
                    <c:v>2.963213015719429</c:v>
                  </c:pt>
                  <c:pt idx="4">
                    <c:v>3.433034678855883</c:v>
                  </c:pt>
                  <c:pt idx="5">
                    <c:v>6.856416116420775</c:v>
                  </c:pt>
                  <c:pt idx="6">
                    <c:v>6.962132362506566</c:v>
                  </c:pt>
                  <c:pt idx="7">
                    <c:v>8.287166684257111</c:v>
                  </c:pt>
                  <c:pt idx="8">
                    <c:v>16.48124295373689</c:v>
                  </c:pt>
                </c:numCache>
              </c:numRef>
            </c:minus>
            <c:spPr>
              <a:ln w="15875">
                <a:solidFill>
                  <a:schemeClr val="accent1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(neutral_redo!$DH$5,neutral_redo!$DH$11,neutral_redo!$DH$17,neutral_redo!$DH$23,neutral_redo!$DH$29,neutral_redo!$DH$35,neutral_redo!$DH$41,neutral_redo!$DH$47,neutral_redo!$DH$53)</c:f>
              <c:numCache>
                <c:formatCode>General</c:formatCode>
                <c:ptCount val="9"/>
                <c:pt idx="0">
                  <c:v>2.57123287671233</c:v>
                </c:pt>
                <c:pt idx="1">
                  <c:v>2.017857142857141</c:v>
                </c:pt>
                <c:pt idx="2">
                  <c:v>7.582644628099168</c:v>
                </c:pt>
                <c:pt idx="3">
                  <c:v>6.768041237113397</c:v>
                </c:pt>
                <c:pt idx="4">
                  <c:v>7.618095238095215</c:v>
                </c:pt>
                <c:pt idx="5">
                  <c:v>5.947777777777778</c:v>
                </c:pt>
                <c:pt idx="6">
                  <c:v>7.668613138686131</c:v>
                </c:pt>
                <c:pt idx="7">
                  <c:v>9.453333333333336</c:v>
                </c:pt>
                <c:pt idx="8">
                  <c:v>2.504065040650408</c:v>
                </c:pt>
              </c:numCache>
            </c:numRef>
          </c:val>
        </c:ser>
        <c:ser>
          <c:idx val="1"/>
          <c:order val="1"/>
          <c:tx>
            <c:v>WC_80m</c:v>
          </c:tx>
          <c:invertIfNegative val="0"/>
          <c:errBars>
            <c:errBarType val="both"/>
            <c:errValType val="cust"/>
            <c:noEndCap val="0"/>
            <c:plus>
              <c:numRef>
                <c:f>(neutral_redo!$DI$6,neutral_redo!$DI$12,neutral_redo!$DI$18,neutral_redo!$DI$24,neutral_redo!$DI$30,neutral_redo!$DI$36,neutral_redo!$DI$42,neutral_redo!$DI$48,neutral_redo!$DI$54)</c:f>
                <c:numCache>
                  <c:formatCode>General</c:formatCode>
                  <c:ptCount val="9"/>
                  <c:pt idx="0">
                    <c:v>11.43814414809112</c:v>
                  </c:pt>
                  <c:pt idx="1">
                    <c:v>5.97061826509889</c:v>
                  </c:pt>
                  <c:pt idx="2">
                    <c:v>4.392483022386234</c:v>
                  </c:pt>
                  <c:pt idx="3">
                    <c:v>2.69392962489512</c:v>
                  </c:pt>
                  <c:pt idx="4">
                    <c:v>3.790029816152635</c:v>
                  </c:pt>
                  <c:pt idx="5">
                    <c:v>8.242633074448972</c:v>
                  </c:pt>
                  <c:pt idx="6">
                    <c:v>6.7694681758134</c:v>
                  </c:pt>
                  <c:pt idx="7">
                    <c:v>10.03841176967712</c:v>
                  </c:pt>
                  <c:pt idx="8">
                    <c:v>17.29104117548735</c:v>
                  </c:pt>
                </c:numCache>
              </c:numRef>
            </c:plus>
            <c:minus>
              <c:numRef>
                <c:f>(neutral_redo!$DI$6,neutral_redo!$DI$12,neutral_redo!$DI$18,neutral_redo!$DI$24,neutral_redo!$DI$30,neutral_redo!$DI$36,neutral_redo!$DI$42,neutral_redo!$DI$48,neutral_redo!$DI$54)</c:f>
                <c:numCache>
                  <c:formatCode>General</c:formatCode>
                  <c:ptCount val="9"/>
                  <c:pt idx="0">
                    <c:v>11.43814414809112</c:v>
                  </c:pt>
                  <c:pt idx="1">
                    <c:v>5.97061826509889</c:v>
                  </c:pt>
                  <c:pt idx="2">
                    <c:v>4.392483022386234</c:v>
                  </c:pt>
                  <c:pt idx="3">
                    <c:v>2.69392962489512</c:v>
                  </c:pt>
                  <c:pt idx="4">
                    <c:v>3.790029816152635</c:v>
                  </c:pt>
                  <c:pt idx="5">
                    <c:v>8.242633074448972</c:v>
                  </c:pt>
                  <c:pt idx="6">
                    <c:v>6.7694681758134</c:v>
                  </c:pt>
                  <c:pt idx="7">
                    <c:v>10.03841176967712</c:v>
                  </c:pt>
                  <c:pt idx="8">
                    <c:v>17.29104117548735</c:v>
                  </c:pt>
                </c:numCache>
              </c:numRef>
            </c:minus>
            <c:spPr>
              <a:ln w="15875">
                <a:solidFill>
                  <a:schemeClr val="accent2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(neutral_redo!$DI$5,neutral_redo!$DI$11,neutral_redo!$DI$17,neutral_redo!$DI$23,neutral_redo!$DI$29,neutral_redo!$DI$35,neutral_redo!$DI$41,neutral_redo!$DI$47,neutral_redo!$DI$53)</c:f>
              <c:numCache>
                <c:formatCode>General</c:formatCode>
                <c:ptCount val="9"/>
                <c:pt idx="0">
                  <c:v>2.452054794520544</c:v>
                </c:pt>
                <c:pt idx="1">
                  <c:v>2.941071428571427</c:v>
                </c:pt>
                <c:pt idx="2">
                  <c:v>9.15743801652894</c:v>
                </c:pt>
                <c:pt idx="3">
                  <c:v>6.869587628865961</c:v>
                </c:pt>
                <c:pt idx="4">
                  <c:v>9.772380952380966</c:v>
                </c:pt>
                <c:pt idx="5">
                  <c:v>7.100000000000001</c:v>
                </c:pt>
                <c:pt idx="6">
                  <c:v>8.516428571428575</c:v>
                </c:pt>
                <c:pt idx="7">
                  <c:v>9.78306451612905</c:v>
                </c:pt>
                <c:pt idx="8">
                  <c:v>1.301608579088474</c:v>
                </c:pt>
              </c:numCache>
            </c:numRef>
          </c:val>
        </c:ser>
        <c:ser>
          <c:idx val="2"/>
          <c:order val="2"/>
          <c:tx>
            <c:v>WC_40m</c:v>
          </c:tx>
          <c:invertIfNegative val="0"/>
          <c:errBars>
            <c:errBarType val="both"/>
            <c:errValType val="cust"/>
            <c:noEndCap val="0"/>
            <c:plus>
              <c:numRef>
                <c:f>(neutral_redo!$DJ$6,neutral_redo!$DJ$12,neutral_redo!$DJ$18,neutral_redo!$DJ$24,neutral_redo!$DJ$30,neutral_redo!$DJ$36,neutral_redo!$DJ$42,neutral_redo!$DJ$48,neutral_redo!$DJ$54)</c:f>
                <c:numCache>
                  <c:formatCode>General</c:formatCode>
                  <c:ptCount val="9"/>
                  <c:pt idx="0">
                    <c:v>11.66369303264697</c:v>
                  </c:pt>
                  <c:pt idx="1">
                    <c:v>6.57383538646289</c:v>
                  </c:pt>
                  <c:pt idx="2">
                    <c:v>3.35669903546079</c:v>
                  </c:pt>
                  <c:pt idx="3">
                    <c:v>3.25003124818053</c:v>
                  </c:pt>
                  <c:pt idx="4">
                    <c:v>3.928385943007142</c:v>
                  </c:pt>
                  <c:pt idx="5">
                    <c:v>7.731555329993372</c:v>
                  </c:pt>
                  <c:pt idx="6">
                    <c:v>7.205854027538085</c:v>
                  </c:pt>
                  <c:pt idx="7">
                    <c:v>14.32985111618625</c:v>
                  </c:pt>
                  <c:pt idx="8">
                    <c:v>18.11808468399995</c:v>
                  </c:pt>
                </c:numCache>
              </c:numRef>
            </c:plus>
            <c:minus>
              <c:numRef>
                <c:f>(neutral_redo!$DJ$6,neutral_redo!$DJ$12,neutral_redo!$DJ$18,neutral_redo!$DJ$24,neutral_redo!$DJ$30,neutral_redo!$DJ$36,neutral_redo!$DJ$42,neutral_redo!$DJ$48,neutral_redo!$DJ$54)</c:f>
                <c:numCache>
                  <c:formatCode>General</c:formatCode>
                  <c:ptCount val="9"/>
                  <c:pt idx="0">
                    <c:v>11.66369303264697</c:v>
                  </c:pt>
                  <c:pt idx="1">
                    <c:v>6.57383538646289</c:v>
                  </c:pt>
                  <c:pt idx="2">
                    <c:v>3.35669903546079</c:v>
                  </c:pt>
                  <c:pt idx="3">
                    <c:v>3.25003124818053</c:v>
                  </c:pt>
                  <c:pt idx="4">
                    <c:v>3.928385943007142</c:v>
                  </c:pt>
                  <c:pt idx="5">
                    <c:v>7.731555329993372</c:v>
                  </c:pt>
                  <c:pt idx="6">
                    <c:v>7.205854027538085</c:v>
                  </c:pt>
                  <c:pt idx="7">
                    <c:v>14.32985111618625</c:v>
                  </c:pt>
                  <c:pt idx="8">
                    <c:v>18.11808468399995</c:v>
                  </c:pt>
                </c:numCache>
              </c:numRef>
            </c:minus>
            <c:spPr>
              <a:ln w="15875">
                <a:solidFill>
                  <a:schemeClr val="accent3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(neutral_redo!$DJ$5,neutral_redo!$DJ$11,neutral_redo!$DJ$17,neutral_redo!$DJ$23,neutral_redo!$DJ$29,neutral_redo!$DJ$35,neutral_redo!$DJ$41,neutral_redo!$DJ$47,neutral_redo!$DJ$53)</c:f>
              <c:numCache>
                <c:formatCode>General</c:formatCode>
                <c:ptCount val="9"/>
                <c:pt idx="0">
                  <c:v>1.678082191780825</c:v>
                </c:pt>
                <c:pt idx="1">
                  <c:v>3.482142857142855</c:v>
                </c:pt>
                <c:pt idx="2">
                  <c:v>6.238016528925614</c:v>
                </c:pt>
                <c:pt idx="3">
                  <c:v>7.754123711340206</c:v>
                </c:pt>
                <c:pt idx="4">
                  <c:v>10.32380952380952</c:v>
                </c:pt>
                <c:pt idx="5">
                  <c:v>6.228729281767959</c:v>
                </c:pt>
                <c:pt idx="6">
                  <c:v>8.6615</c:v>
                </c:pt>
                <c:pt idx="7">
                  <c:v>10.52556451612905</c:v>
                </c:pt>
                <c:pt idx="8">
                  <c:v>1.022994652406414</c:v>
                </c:pt>
              </c:numCache>
            </c:numRef>
          </c:val>
        </c:ser>
        <c:ser>
          <c:idx val="3"/>
          <c:order val="3"/>
          <c:tx>
            <c:v>NCAR_2-1</c:v>
          </c:tx>
          <c:invertIfNegative val="0"/>
          <c:errBars>
            <c:errBarType val="both"/>
            <c:errValType val="cust"/>
            <c:noEndCap val="0"/>
            <c:plus>
              <c:numRef>
                <c:f>(neutral_redo!$DK$6,neutral_redo!$DK$12,neutral_redo!$DK$18,neutral_redo!$DK$24,neutral_redo!$DK$30,neutral_redo!$DK$36,neutral_redo!$DK$42,neutral_redo!$DK$48,neutral_redo!$DK$54)</c:f>
                <c:numCache>
                  <c:formatCode>General</c:formatCode>
                  <c:ptCount val="9"/>
                  <c:pt idx="0">
                    <c:v>7.288410558050985</c:v>
                  </c:pt>
                  <c:pt idx="1">
                    <c:v>3.437912667083548</c:v>
                  </c:pt>
                  <c:pt idx="2">
                    <c:v>2.711338748046726</c:v>
                  </c:pt>
                  <c:pt idx="3">
                    <c:v>4.259911225778577</c:v>
                  </c:pt>
                  <c:pt idx="4">
                    <c:v>5.353880349665523</c:v>
                  </c:pt>
                  <c:pt idx="5">
                    <c:v>3.819652181414662</c:v>
                  </c:pt>
                  <c:pt idx="6">
                    <c:v>4.473469296159231</c:v>
                  </c:pt>
                  <c:pt idx="7">
                    <c:v>4.368946263151045</c:v>
                  </c:pt>
                  <c:pt idx="8">
                    <c:v>4.818585768089394</c:v>
                  </c:pt>
                </c:numCache>
              </c:numRef>
            </c:plus>
            <c:minus>
              <c:numRef>
                <c:f>(neutral_redo!$DK$6,neutral_redo!$DK$12,neutral_redo!$DK$18,neutral_redo!$DK$24,neutral_redo!$DK$30,neutral_redo!$DK$36,neutral_redo!$DK$42,neutral_redo!$DK$48,neutral_redo!$DK$54)</c:f>
                <c:numCache>
                  <c:formatCode>General</c:formatCode>
                  <c:ptCount val="9"/>
                  <c:pt idx="0">
                    <c:v>7.288410558050985</c:v>
                  </c:pt>
                  <c:pt idx="1">
                    <c:v>3.437912667083548</c:v>
                  </c:pt>
                  <c:pt idx="2">
                    <c:v>2.711338748046726</c:v>
                  </c:pt>
                  <c:pt idx="3">
                    <c:v>4.259911225778577</c:v>
                  </c:pt>
                  <c:pt idx="4">
                    <c:v>5.353880349665523</c:v>
                  </c:pt>
                  <c:pt idx="5">
                    <c:v>3.819652181414662</c:v>
                  </c:pt>
                  <c:pt idx="6">
                    <c:v>4.473469296159231</c:v>
                  </c:pt>
                  <c:pt idx="7">
                    <c:v>4.368946263151045</c:v>
                  </c:pt>
                  <c:pt idx="8">
                    <c:v>4.818585768089394</c:v>
                  </c:pt>
                </c:numCache>
              </c:numRef>
            </c:minus>
            <c:spPr>
              <a:ln w="15875">
                <a:solidFill>
                  <a:schemeClr val="accent4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(neutral_redo!$DK$5,neutral_redo!$DK$11,neutral_redo!$DK$17,neutral_redo!$DK$23,neutral_redo!$DK$29,neutral_redo!$DK$35,neutral_redo!$DK$41,neutral_redo!$DK$47,neutral_redo!$DK$53)</c:f>
              <c:numCache>
                <c:formatCode>General</c:formatCode>
                <c:ptCount val="9"/>
                <c:pt idx="0">
                  <c:v>-4.98219178082193</c:v>
                </c:pt>
                <c:pt idx="1">
                  <c:v>-4.069642857142858</c:v>
                </c:pt>
                <c:pt idx="2">
                  <c:v>-2.76404958677686</c:v>
                </c:pt>
                <c:pt idx="3">
                  <c:v>-0.0546391752577318</c:v>
                </c:pt>
                <c:pt idx="4">
                  <c:v>1.12190476190476</c:v>
                </c:pt>
                <c:pt idx="5">
                  <c:v>0.135359116022099</c:v>
                </c:pt>
                <c:pt idx="6">
                  <c:v>-0.869285714285715</c:v>
                </c:pt>
                <c:pt idx="7">
                  <c:v>0.355645161290322</c:v>
                </c:pt>
                <c:pt idx="8">
                  <c:v>-4.470071258907359</c:v>
                </c:pt>
              </c:numCache>
            </c:numRef>
          </c:val>
        </c:ser>
        <c:ser>
          <c:idx val="4"/>
          <c:order val="4"/>
          <c:tx>
            <c:v>NCAR_3-1</c:v>
          </c:tx>
          <c:invertIfNegative val="0"/>
          <c:errBars>
            <c:errBarType val="both"/>
            <c:errValType val="cust"/>
            <c:noEndCap val="0"/>
            <c:plus>
              <c:numRef>
                <c:f>(neutral_redo!$DL$6,neutral_redo!$DL$12,neutral_redo!$DL$18,neutral_redo!$DL$24,neutral_redo!$DL$30,neutral_redo!$DL$36,neutral_redo!$DL$42,neutral_redo!$DL$48,neutral_redo!$DL$54)</c:f>
                <c:numCache>
                  <c:formatCode>General</c:formatCode>
                  <c:ptCount val="9"/>
                  <c:pt idx="0">
                    <c:v>5.912704313453003</c:v>
                  </c:pt>
                  <c:pt idx="1">
                    <c:v>3.751917258800245</c:v>
                  </c:pt>
                  <c:pt idx="2">
                    <c:v>3.268175404451783</c:v>
                  </c:pt>
                  <c:pt idx="3">
                    <c:v>4.749747518585068</c:v>
                  </c:pt>
                  <c:pt idx="4">
                    <c:v>6.49583975063533</c:v>
                  </c:pt>
                  <c:pt idx="5">
                    <c:v>4.83739741501227</c:v>
                  </c:pt>
                  <c:pt idx="6">
                    <c:v>5.998187633094586</c:v>
                  </c:pt>
                  <c:pt idx="7">
                    <c:v>4.573431523292205</c:v>
                  </c:pt>
                  <c:pt idx="8">
                    <c:v>5.530748077932103</c:v>
                  </c:pt>
                </c:numCache>
              </c:numRef>
            </c:plus>
            <c:minus>
              <c:numRef>
                <c:f>(neutral_redo!$DL$6,neutral_redo!$DL$12,neutral_redo!$DL$18,neutral_redo!$DL$24,neutral_redo!$DL$30,neutral_redo!$DL$36,neutral_redo!$DL$42,neutral_redo!$DL$48,neutral_redo!$DL$54)</c:f>
                <c:numCache>
                  <c:formatCode>General</c:formatCode>
                  <c:ptCount val="9"/>
                  <c:pt idx="0">
                    <c:v>5.912704313453003</c:v>
                  </c:pt>
                  <c:pt idx="1">
                    <c:v>3.751917258800245</c:v>
                  </c:pt>
                  <c:pt idx="2">
                    <c:v>3.268175404451783</c:v>
                  </c:pt>
                  <c:pt idx="3">
                    <c:v>4.749747518585068</c:v>
                  </c:pt>
                  <c:pt idx="4">
                    <c:v>6.49583975063533</c:v>
                  </c:pt>
                  <c:pt idx="5">
                    <c:v>4.83739741501227</c:v>
                  </c:pt>
                  <c:pt idx="6">
                    <c:v>5.998187633094586</c:v>
                  </c:pt>
                  <c:pt idx="7">
                    <c:v>4.573431523292205</c:v>
                  </c:pt>
                  <c:pt idx="8">
                    <c:v>5.530748077932103</c:v>
                  </c:pt>
                </c:numCache>
              </c:numRef>
            </c:minus>
            <c:spPr>
              <a:ln w="15875">
                <a:solidFill>
                  <a:schemeClr val="accent5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(neutral_redo!$DL$5,neutral_redo!$DL$11,neutral_redo!$DL$17,neutral_redo!$DL$23,neutral_redo!$DL$29,neutral_redo!$DL$35,neutral_redo!$DL$41,neutral_redo!$DL$47,neutral_redo!$DL$53)</c:f>
              <c:numCache>
                <c:formatCode>General</c:formatCode>
                <c:ptCount val="9"/>
                <c:pt idx="0">
                  <c:v>-4.427397260273975</c:v>
                </c:pt>
                <c:pt idx="1">
                  <c:v>-4.214285714285714</c:v>
                </c:pt>
                <c:pt idx="2">
                  <c:v>-1.316528925619834</c:v>
                </c:pt>
                <c:pt idx="3">
                  <c:v>0.585567010309278</c:v>
                </c:pt>
                <c:pt idx="4">
                  <c:v>0.642857142857141</c:v>
                </c:pt>
                <c:pt idx="5">
                  <c:v>-1.905524861878454</c:v>
                </c:pt>
                <c:pt idx="6">
                  <c:v>0.295714285714286</c:v>
                </c:pt>
                <c:pt idx="7">
                  <c:v>0.158064516129033</c:v>
                </c:pt>
                <c:pt idx="8">
                  <c:v>-4.343230403800473</c:v>
                </c:pt>
              </c:numCache>
            </c:numRef>
          </c:val>
        </c:ser>
        <c:ser>
          <c:idx val="5"/>
          <c:order val="5"/>
          <c:tx>
            <c:v>NCAR_4-1</c:v>
          </c:tx>
          <c:invertIfNegative val="0"/>
          <c:errBars>
            <c:errBarType val="both"/>
            <c:errValType val="cust"/>
            <c:noEndCap val="0"/>
            <c:plus>
              <c:numRef>
                <c:f>(neutral_redo!$DM$6,neutral_redo!$DM$12,neutral_redo!$DM$18,neutral_redo!$DM$24,neutral_redo!$DM$30,neutral_redo!$DM$36,neutral_redo!$DM$42,neutral_redo!$DM$48,neutral_redo!$DM$54)</c:f>
                <c:numCache>
                  <c:formatCode>General</c:formatCode>
                  <c:ptCount val="9"/>
                  <c:pt idx="0">
                    <c:v>7.212022243461447</c:v>
                  </c:pt>
                  <c:pt idx="1">
                    <c:v>6.381531795105943</c:v>
                  </c:pt>
                  <c:pt idx="2">
                    <c:v>3.825644303417538</c:v>
                  </c:pt>
                  <c:pt idx="3">
                    <c:v>5.844423467588623</c:v>
                  </c:pt>
                  <c:pt idx="4">
                    <c:v>7.429584585037515</c:v>
                  </c:pt>
                  <c:pt idx="5">
                    <c:v>5.006878264650424</c:v>
                  </c:pt>
                  <c:pt idx="6">
                    <c:v>6.160433833377</c:v>
                  </c:pt>
                  <c:pt idx="7">
                    <c:v>5.316612611093504</c:v>
                  </c:pt>
                  <c:pt idx="8">
                    <c:v>6.109798777696985</c:v>
                  </c:pt>
                </c:numCache>
              </c:numRef>
            </c:plus>
            <c:minus>
              <c:numRef>
                <c:f>(neutral_redo!$DM$6,neutral_redo!$DM$12,neutral_redo!$DM$18,neutral_redo!$DM$24,neutral_redo!$DM$30,neutral_redo!$DM$36,neutral_redo!$DM$42,neutral_redo!$DM$48,neutral_redo!$DM$54)</c:f>
                <c:numCache>
                  <c:formatCode>General</c:formatCode>
                  <c:ptCount val="9"/>
                  <c:pt idx="0">
                    <c:v>7.212022243461447</c:v>
                  </c:pt>
                  <c:pt idx="1">
                    <c:v>6.381531795105943</c:v>
                  </c:pt>
                  <c:pt idx="2">
                    <c:v>3.825644303417538</c:v>
                  </c:pt>
                  <c:pt idx="3">
                    <c:v>5.844423467588623</c:v>
                  </c:pt>
                  <c:pt idx="4">
                    <c:v>7.429584585037515</c:v>
                  </c:pt>
                  <c:pt idx="5">
                    <c:v>5.006878264650424</c:v>
                  </c:pt>
                  <c:pt idx="6">
                    <c:v>6.160433833377</c:v>
                  </c:pt>
                  <c:pt idx="7">
                    <c:v>5.316612611093504</c:v>
                  </c:pt>
                  <c:pt idx="8">
                    <c:v>6.109798777696985</c:v>
                  </c:pt>
                </c:numCache>
              </c:numRef>
            </c:minus>
            <c:spPr>
              <a:ln w="15875">
                <a:solidFill>
                  <a:schemeClr val="accent6"/>
                </a:solidFill>
              </a:ln>
            </c:spPr>
          </c:errBars>
          <c:cat>
            <c:strRef>
              <c:f>(neutral_redo!$A$4,neutral_redo!$A$10,neutral_redo!$A$16,neutral_redo!$A$22,neutral_redo!$A$28,neutral_redo!$A$34,neutral_redo!$A$40,neutral_redo!$A$46,neutral_redo!$A$52)</c:f>
              <c:strCache>
                <c:ptCount val="9"/>
                <c:pt idx="0">
                  <c:v>WSW:     n=73</c:v>
                </c:pt>
                <c:pt idx="1">
                  <c:v>SW:           n=56</c:v>
                </c:pt>
                <c:pt idx="2">
                  <c:v>S:            n=242</c:v>
                </c:pt>
                <c:pt idx="3">
                  <c:v>SSE:     n=184</c:v>
                </c:pt>
                <c:pt idx="4">
                  <c:v>SE:           n=105</c:v>
                </c:pt>
                <c:pt idx="5">
                  <c:v>ESE:     n=181</c:v>
                </c:pt>
                <c:pt idx="6">
                  <c:v>E:            n=140</c:v>
                </c:pt>
                <c:pt idx="7">
                  <c:v>ENE:     n=124</c:v>
                </c:pt>
                <c:pt idx="8">
                  <c:v>NW-NE:      n=421</c:v>
                </c:pt>
              </c:strCache>
            </c:strRef>
          </c:cat>
          <c:val>
            <c:numRef>
              <c:f>(neutral_redo!$DM$5,neutral_redo!$DM$11,neutral_redo!$DM$17,neutral_redo!$DM$23,neutral_redo!$DM$29,neutral_redo!$DM$35,neutral_redo!$DM$41,neutral_redo!$DM$47,neutral_redo!$DM$53)</c:f>
              <c:numCache>
                <c:formatCode>General</c:formatCode>
                <c:ptCount val="9"/>
                <c:pt idx="0">
                  <c:v>-4.791780821917808</c:v>
                </c:pt>
                <c:pt idx="1">
                  <c:v>-5.142857142857145</c:v>
                </c:pt>
                <c:pt idx="2">
                  <c:v>-2.167768595041324</c:v>
                </c:pt>
                <c:pt idx="3">
                  <c:v>-0.675773195876289</c:v>
                </c:pt>
                <c:pt idx="4">
                  <c:v>-0.83809523809524</c:v>
                </c:pt>
                <c:pt idx="5">
                  <c:v>-3.254143646408842</c:v>
                </c:pt>
                <c:pt idx="6">
                  <c:v>-1.077857142857143</c:v>
                </c:pt>
                <c:pt idx="7">
                  <c:v>-1.842741935483872</c:v>
                </c:pt>
                <c:pt idx="8">
                  <c:v>-6.171971496437052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511528"/>
        <c:axId val="584514504"/>
      </c:barChart>
      <c:catAx>
        <c:axId val="584511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84514504"/>
        <c:crosses val="autoZero"/>
        <c:auto val="1"/>
        <c:lblAlgn val="ctr"/>
        <c:lblOffset val="100"/>
        <c:noMultiLvlLbl val="0"/>
      </c:catAx>
      <c:valAx>
        <c:axId val="584514504"/>
        <c:scaling>
          <c:orientation val="minMax"/>
          <c:max val="30.0"/>
          <c:min val="-3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direction difference (°)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845115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WC_120m</c:v>
          </c:tx>
          <c:spPr>
            <a:ln w="28575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(stable_redo!$DH$6,stable_redo!$DH$11,stable_redo!$DH$16,stable_redo!$DH$21,stable_redo!$DH$26,stable_redo!$DH$31,stable_redo!$DH$36,stable_redo!$DH$41,stable_redo!$DH$46,stable_redo!$DH$51)</c:f>
                <c:numCache>
                  <c:formatCode>General</c:formatCode>
                  <c:ptCount val="10"/>
                  <c:pt idx="0">
                    <c:v>9.77845316287309</c:v>
                  </c:pt>
                  <c:pt idx="1">
                    <c:v>7.684672826136885</c:v>
                  </c:pt>
                  <c:pt idx="2">
                    <c:v>2.730605418550731</c:v>
                  </c:pt>
                  <c:pt idx="3">
                    <c:v>5.117705633279924</c:v>
                  </c:pt>
                  <c:pt idx="4">
                    <c:v>4.25196772974268</c:v>
                  </c:pt>
                  <c:pt idx="5">
                    <c:v>4.393266018462032</c:v>
                  </c:pt>
                  <c:pt idx="6">
                    <c:v>3.194482031120924</c:v>
                  </c:pt>
                  <c:pt idx="7">
                    <c:v>8.131654467423278</c:v>
                  </c:pt>
                  <c:pt idx="8">
                    <c:v>12.6887948278943</c:v>
                  </c:pt>
                  <c:pt idx="9">
                    <c:v>15.29775884647335</c:v>
                  </c:pt>
                </c:numCache>
              </c:numRef>
            </c:plus>
            <c:minus>
              <c:numRef>
                <c:f>(stable_redo!$DH$6,stable_redo!$DH$11,stable_redo!$DH$16,stable_redo!$DH$21,stable_redo!$DH$26,stable_redo!$DH$31,stable_redo!$DH$36,stable_redo!$DH$41,stable_redo!$DH$46,stable_redo!$DH$51)</c:f>
                <c:numCache>
                  <c:formatCode>General</c:formatCode>
                  <c:ptCount val="10"/>
                  <c:pt idx="0">
                    <c:v>9.77845316287309</c:v>
                  </c:pt>
                  <c:pt idx="1">
                    <c:v>7.684672826136885</c:v>
                  </c:pt>
                  <c:pt idx="2">
                    <c:v>2.730605418550731</c:v>
                  </c:pt>
                  <c:pt idx="3">
                    <c:v>5.117705633279924</c:v>
                  </c:pt>
                  <c:pt idx="4">
                    <c:v>4.25196772974268</c:v>
                  </c:pt>
                  <c:pt idx="5">
                    <c:v>4.393266018462032</c:v>
                  </c:pt>
                  <c:pt idx="6">
                    <c:v>3.194482031120924</c:v>
                  </c:pt>
                  <c:pt idx="7">
                    <c:v>8.131654467423278</c:v>
                  </c:pt>
                  <c:pt idx="8">
                    <c:v>12.6887948278943</c:v>
                  </c:pt>
                  <c:pt idx="9">
                    <c:v>15.29775884647335</c:v>
                  </c:pt>
                </c:numCache>
              </c:numRef>
            </c:minus>
            <c:spPr>
              <a:ln w="15875">
                <a:solidFill>
                  <a:schemeClr val="accent1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(stable_redo!$DH$5,stable_redo!$DH$5,stable_redo!$DH$10,stable_redo!$DH$15,stable_redo!$DH$20,stable_redo!$DH$25,stable_redo!$DH$30,stable_redo!$DH$35,stable_redo!$DH$40,stable_redo!$DH$45,stable_redo!$DH$50)</c:f>
              <c:numCache>
                <c:formatCode>General</c:formatCode>
                <c:ptCount val="11"/>
                <c:pt idx="0">
                  <c:v>4.465306122448984</c:v>
                </c:pt>
                <c:pt idx="1">
                  <c:v>4.465306122448984</c:v>
                </c:pt>
                <c:pt idx="2">
                  <c:v>3.281879194630873</c:v>
                </c:pt>
                <c:pt idx="3">
                  <c:v>3.82191780821918</c:v>
                </c:pt>
                <c:pt idx="4">
                  <c:v>7.216000000000001</c:v>
                </c:pt>
                <c:pt idx="5">
                  <c:v>5.048913043478263</c:v>
                </c:pt>
                <c:pt idx="6">
                  <c:v>6.544680851063831</c:v>
                </c:pt>
                <c:pt idx="7">
                  <c:v>6.43333333333334</c:v>
                </c:pt>
                <c:pt idx="8">
                  <c:v>2.338372093023243</c:v>
                </c:pt>
                <c:pt idx="9">
                  <c:v>2.354166666666666</c:v>
                </c:pt>
                <c:pt idx="10">
                  <c:v>2.46586206896552</c:v>
                </c:pt>
              </c:numCache>
            </c:numRef>
          </c:val>
        </c:ser>
        <c:ser>
          <c:idx val="1"/>
          <c:order val="1"/>
          <c:tx>
            <c:v>WC_80m</c:v>
          </c:tx>
          <c:invertIfNegative val="0"/>
          <c:errBars>
            <c:errBarType val="both"/>
            <c:errValType val="cust"/>
            <c:noEndCap val="0"/>
            <c:plus>
              <c:numRef>
                <c:f>(stable_redo!$DI$6,stable_redo!$DI$11,stable_redo!$DI$16,stable_redo!$DI$21,stable_redo!$DI$26,stable_redo!$DI$31,stable_redo!$DI$36,stable_redo!$DI$41,stable_redo!$DI$46,stable_redo!$DI$51)</c:f>
                <c:numCache>
                  <c:formatCode>General</c:formatCode>
                  <c:ptCount val="10"/>
                  <c:pt idx="0">
                    <c:v>10.17998402896252</c:v>
                  </c:pt>
                  <c:pt idx="1">
                    <c:v>9.081651700305363</c:v>
                  </c:pt>
                  <c:pt idx="2">
                    <c:v>3.77816030782684</c:v>
                  </c:pt>
                  <c:pt idx="3">
                    <c:v>6.46139242247057</c:v>
                  </c:pt>
                  <c:pt idx="4">
                    <c:v>4.01373478067898</c:v>
                  </c:pt>
                  <c:pt idx="5">
                    <c:v>4.335240572714707</c:v>
                  </c:pt>
                  <c:pt idx="6">
                    <c:v>4.917588547207679</c:v>
                  </c:pt>
                  <c:pt idx="7">
                    <c:v>10.01241223800958</c:v>
                  </c:pt>
                  <c:pt idx="8">
                    <c:v>11.80707398462597</c:v>
                  </c:pt>
                  <c:pt idx="9">
                    <c:v>17.96146308608039</c:v>
                  </c:pt>
                </c:numCache>
              </c:numRef>
            </c:plus>
            <c:minus>
              <c:numRef>
                <c:f>(stable_redo!$DI$6,stable_redo!$DI$11,stable_redo!$DI$16,stable_redo!$DI$21,stable_redo!$DI$26,stable_redo!$DI$31,stable_redo!$DI$36,stable_redo!$DI$41,stable_redo!$DI$46,stable_redo!$DI$51)</c:f>
                <c:numCache>
                  <c:formatCode>General</c:formatCode>
                  <c:ptCount val="10"/>
                  <c:pt idx="0">
                    <c:v>10.17998402896252</c:v>
                  </c:pt>
                  <c:pt idx="1">
                    <c:v>9.081651700305363</c:v>
                  </c:pt>
                  <c:pt idx="2">
                    <c:v>3.77816030782684</c:v>
                  </c:pt>
                  <c:pt idx="3">
                    <c:v>6.46139242247057</c:v>
                  </c:pt>
                  <c:pt idx="4">
                    <c:v>4.01373478067898</c:v>
                  </c:pt>
                  <c:pt idx="5">
                    <c:v>4.335240572714707</c:v>
                  </c:pt>
                  <c:pt idx="6">
                    <c:v>4.917588547207679</c:v>
                  </c:pt>
                  <c:pt idx="7">
                    <c:v>10.01241223800958</c:v>
                  </c:pt>
                  <c:pt idx="8">
                    <c:v>11.80707398462597</c:v>
                  </c:pt>
                  <c:pt idx="9">
                    <c:v>17.96146308608039</c:v>
                  </c:pt>
                </c:numCache>
              </c:numRef>
            </c:minus>
            <c:spPr>
              <a:ln w="15875">
                <a:solidFill>
                  <a:schemeClr val="accent2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(stable_redo!$DI$5,stable_redo!$DI$10,stable_redo!$DI$15,stable_redo!$DI$20,stable_redo!$DI$25,stable_redo!$DI$30,stable_redo!$DI$35,stable_redo!$DI$40,stable_redo!$DI$45,stable_redo!$DI$50)</c:f>
              <c:numCache>
                <c:formatCode>General</c:formatCode>
                <c:ptCount val="10"/>
                <c:pt idx="0">
                  <c:v>3.220408163265307</c:v>
                </c:pt>
                <c:pt idx="1">
                  <c:v>3.390604026845637</c:v>
                </c:pt>
                <c:pt idx="2">
                  <c:v>5.078378378378377</c:v>
                </c:pt>
                <c:pt idx="3">
                  <c:v>10.59345454545455</c:v>
                </c:pt>
                <c:pt idx="4">
                  <c:v>5.60652173913043</c:v>
                </c:pt>
                <c:pt idx="5">
                  <c:v>9.770212765957421</c:v>
                </c:pt>
                <c:pt idx="6">
                  <c:v>7.069047619047617</c:v>
                </c:pt>
                <c:pt idx="7">
                  <c:v>4.936781609195402</c:v>
                </c:pt>
                <c:pt idx="8">
                  <c:v>2.098039215686274</c:v>
                </c:pt>
                <c:pt idx="9">
                  <c:v>1.198630136986306</c:v>
                </c:pt>
              </c:numCache>
            </c:numRef>
          </c:val>
        </c:ser>
        <c:ser>
          <c:idx val="2"/>
          <c:order val="2"/>
          <c:tx>
            <c:v>WC_40m</c:v>
          </c:tx>
          <c:invertIfNegative val="0"/>
          <c:errBars>
            <c:errBarType val="both"/>
            <c:errValType val="cust"/>
            <c:noEndCap val="0"/>
            <c:plus>
              <c:numRef>
                <c:f>(stable_redo!$DJ$6,stable_redo!$DJ$11,stable_redo!$DJ$16,stable_redo!$DJ$21,stable_redo!$DJ$26,stable_redo!$DJ$31,stable_redo!$DJ$36,stable_redo!$DJ$41,stable_redo!$DJ$46,stable_redo!$DJ$51)</c:f>
                <c:numCache>
                  <c:formatCode>General</c:formatCode>
                  <c:ptCount val="10"/>
                  <c:pt idx="0">
                    <c:v>10.44447621153562</c:v>
                  </c:pt>
                  <c:pt idx="1">
                    <c:v>11.97540059794354</c:v>
                  </c:pt>
                  <c:pt idx="2">
                    <c:v>6.518862839144012</c:v>
                  </c:pt>
                  <c:pt idx="3">
                    <c:v>4.657159082884257</c:v>
                  </c:pt>
                  <c:pt idx="4">
                    <c:v>4.150691576566963</c:v>
                  </c:pt>
                  <c:pt idx="5">
                    <c:v>3.29067867505483</c:v>
                  </c:pt>
                  <c:pt idx="6">
                    <c:v>3.823423285665678</c:v>
                  </c:pt>
                  <c:pt idx="7">
                    <c:v>7.171529568642668</c:v>
                  </c:pt>
                  <c:pt idx="8">
                    <c:v>11.51736625666633</c:v>
                  </c:pt>
                  <c:pt idx="9">
                    <c:v>18.87998355738803</c:v>
                  </c:pt>
                </c:numCache>
              </c:numRef>
            </c:plus>
            <c:minus>
              <c:numRef>
                <c:f>(stable_redo!$DJ$6,stable_redo!$DJ$11,stable_redo!$DJ$16,stable_redo!$DJ$21,stable_redo!$DJ$26,stable_redo!$DJ$31,stable_redo!$DJ$36,stable_redo!$DJ$41,stable_redo!$DJ$46,stable_redo!$DJ$51)</c:f>
                <c:numCache>
                  <c:formatCode>General</c:formatCode>
                  <c:ptCount val="10"/>
                  <c:pt idx="0">
                    <c:v>10.44447621153562</c:v>
                  </c:pt>
                  <c:pt idx="1">
                    <c:v>11.97540059794354</c:v>
                  </c:pt>
                  <c:pt idx="2">
                    <c:v>6.518862839144012</c:v>
                  </c:pt>
                  <c:pt idx="3">
                    <c:v>4.657159082884257</c:v>
                  </c:pt>
                  <c:pt idx="4">
                    <c:v>4.150691576566963</c:v>
                  </c:pt>
                  <c:pt idx="5">
                    <c:v>3.29067867505483</c:v>
                  </c:pt>
                  <c:pt idx="6">
                    <c:v>3.823423285665678</c:v>
                  </c:pt>
                  <c:pt idx="7">
                    <c:v>7.171529568642668</c:v>
                  </c:pt>
                  <c:pt idx="8">
                    <c:v>11.51736625666633</c:v>
                  </c:pt>
                  <c:pt idx="9">
                    <c:v>18.87998355738803</c:v>
                  </c:pt>
                </c:numCache>
              </c:numRef>
            </c:minus>
            <c:spPr>
              <a:ln w="15875">
                <a:solidFill>
                  <a:schemeClr val="accent3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(stable_redo!$DJ$5,stable_redo!$DJ$10,stable_redo!$DJ$15,stable_redo!$DJ$20,stable_redo!$DJ$25,stable_redo!$DJ$30,stable_redo!$DJ$35,stable_redo!$DJ$40,stable_redo!$DJ$45,stable_redo!$DJ$50)</c:f>
              <c:numCache>
                <c:formatCode>General</c:formatCode>
                <c:ptCount val="10"/>
                <c:pt idx="0">
                  <c:v>4.085714285714285</c:v>
                </c:pt>
                <c:pt idx="1">
                  <c:v>3.9503355704698</c:v>
                </c:pt>
                <c:pt idx="2">
                  <c:v>6.82972972972973</c:v>
                </c:pt>
                <c:pt idx="3">
                  <c:v>5.985454545454541</c:v>
                </c:pt>
                <c:pt idx="4">
                  <c:v>6.401086956521738</c:v>
                </c:pt>
                <c:pt idx="5">
                  <c:v>9.52765957446809</c:v>
                </c:pt>
                <c:pt idx="6">
                  <c:v>7.826190476190464</c:v>
                </c:pt>
                <c:pt idx="7">
                  <c:v>4.674252873563216</c:v>
                </c:pt>
                <c:pt idx="8">
                  <c:v>1.545098039215687</c:v>
                </c:pt>
                <c:pt idx="9">
                  <c:v>0.52808219178082</c:v>
                </c:pt>
              </c:numCache>
            </c:numRef>
          </c:val>
        </c:ser>
        <c:ser>
          <c:idx val="3"/>
          <c:order val="3"/>
          <c:tx>
            <c:v>NCAR_2-1</c:v>
          </c:tx>
          <c:invertIfNegative val="0"/>
          <c:errBars>
            <c:errBarType val="both"/>
            <c:errValType val="cust"/>
            <c:noEndCap val="0"/>
            <c:plus>
              <c:numRef>
                <c:f>(stable_redo!$DK$6,stable_redo!$DK$11,stable_redo!$DK$16,stable_redo!$DK$21,stable_redo!$DK$26,stable_redo!$DK$31,stable_redo!$DK$36,stable_redo!$DK$41,stable_redo!$DK$46,stable_redo!$DK$51)</c:f>
                <c:numCache>
                  <c:formatCode>General</c:formatCode>
                  <c:ptCount val="10"/>
                  <c:pt idx="0">
                    <c:v>8.047159574090995</c:v>
                  </c:pt>
                  <c:pt idx="1">
                    <c:v>13.46729523675836</c:v>
                  </c:pt>
                  <c:pt idx="2">
                    <c:v>7.45083338852035</c:v>
                  </c:pt>
                  <c:pt idx="3">
                    <c:v>5.304612308660181</c:v>
                  </c:pt>
                  <c:pt idx="4">
                    <c:v>8.16807291798391</c:v>
                  </c:pt>
                  <c:pt idx="5">
                    <c:v>17.10290641837219</c:v>
                  </c:pt>
                  <c:pt idx="6">
                    <c:v>7.07167264563121</c:v>
                  </c:pt>
                  <c:pt idx="7">
                    <c:v>4.502101739726267</c:v>
                  </c:pt>
                  <c:pt idx="8">
                    <c:v>7.59106492309654</c:v>
                  </c:pt>
                  <c:pt idx="9">
                    <c:v>9.390369404731768</c:v>
                  </c:pt>
                </c:numCache>
              </c:numRef>
            </c:plus>
            <c:minus>
              <c:numRef>
                <c:f>(stable_redo!$DK$6,stable_redo!$DK$11,stable_redo!$DK$16,stable_redo!$DK$21,stable_redo!$DK$26,stable_redo!$DK$31,stable_redo!$DK$36,stable_redo!$DK$41,stable_redo!$DK$46,stable_redo!$DK$51)</c:f>
                <c:numCache>
                  <c:formatCode>General</c:formatCode>
                  <c:ptCount val="10"/>
                  <c:pt idx="0">
                    <c:v>8.047159574090995</c:v>
                  </c:pt>
                  <c:pt idx="1">
                    <c:v>13.46729523675836</c:v>
                  </c:pt>
                  <c:pt idx="2">
                    <c:v>7.45083338852035</c:v>
                  </c:pt>
                  <c:pt idx="3">
                    <c:v>5.304612308660181</c:v>
                  </c:pt>
                  <c:pt idx="4">
                    <c:v>8.16807291798391</c:v>
                  </c:pt>
                  <c:pt idx="5">
                    <c:v>17.10290641837219</c:v>
                  </c:pt>
                  <c:pt idx="6">
                    <c:v>7.07167264563121</c:v>
                  </c:pt>
                  <c:pt idx="7">
                    <c:v>4.502101739726267</c:v>
                  </c:pt>
                  <c:pt idx="8">
                    <c:v>7.59106492309654</c:v>
                  </c:pt>
                  <c:pt idx="9">
                    <c:v>9.390369404731768</c:v>
                  </c:pt>
                </c:numCache>
              </c:numRef>
            </c:minus>
            <c:spPr>
              <a:ln w="15875">
                <a:solidFill>
                  <a:schemeClr val="accent4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(stable_redo!$DK$5,stable_redo!$DK$10,stable_redo!$DK$15,stable_redo!$DK$20,stable_redo!$DK$25,stable_redo!$DK$30,stable_redo!$DK$35,stable_redo!$DK$40,stable_redo!$DK$45,stable_redo!$DK$50)</c:f>
              <c:numCache>
                <c:formatCode>General</c:formatCode>
                <c:ptCount val="10"/>
                <c:pt idx="0">
                  <c:v>-5.577551020408166</c:v>
                </c:pt>
                <c:pt idx="1">
                  <c:v>-2.829530201342281</c:v>
                </c:pt>
                <c:pt idx="2">
                  <c:v>-0.286486486486488</c:v>
                </c:pt>
                <c:pt idx="3">
                  <c:v>0.905454545454545</c:v>
                </c:pt>
                <c:pt idx="4">
                  <c:v>2.019565217391303</c:v>
                </c:pt>
                <c:pt idx="5">
                  <c:v>4.219148936170209</c:v>
                </c:pt>
                <c:pt idx="6">
                  <c:v>-2.921428571428568</c:v>
                </c:pt>
                <c:pt idx="7">
                  <c:v>-1.99425287356322</c:v>
                </c:pt>
                <c:pt idx="8">
                  <c:v>0.633333333333334</c:v>
                </c:pt>
                <c:pt idx="9">
                  <c:v>-6.86708074534162</c:v>
                </c:pt>
              </c:numCache>
            </c:numRef>
          </c:val>
        </c:ser>
        <c:ser>
          <c:idx val="4"/>
          <c:order val="4"/>
          <c:tx>
            <c:v>NCAR_3-1</c:v>
          </c:tx>
          <c:invertIfNegative val="0"/>
          <c:errBars>
            <c:errBarType val="both"/>
            <c:errValType val="cust"/>
            <c:noEndCap val="0"/>
            <c:plus>
              <c:numRef>
                <c:f>(stable_redo!$DL$6,stable_redo!$DL$11,stable_redo!$DL$16,stable_redo!$DL$21,stable_redo!$DL$26,stable_redo!$DL$31,stable_redo!$DL$36,stable_redo!$DL$41,stable_redo!$DL$46,stable_redo!$DL$51)</c:f>
                <c:numCache>
                  <c:formatCode>General</c:formatCode>
                  <c:ptCount val="10"/>
                  <c:pt idx="0">
                    <c:v>5.362567095183072</c:v>
                  </c:pt>
                  <c:pt idx="1">
                    <c:v>9.48211252877458</c:v>
                  </c:pt>
                  <c:pt idx="2">
                    <c:v>7.573761903398432</c:v>
                  </c:pt>
                  <c:pt idx="3">
                    <c:v>5.936208039860272</c:v>
                  </c:pt>
                  <c:pt idx="4">
                    <c:v>11.2690818686973</c:v>
                  </c:pt>
                  <c:pt idx="5">
                    <c:v>9.240033758963763</c:v>
                  </c:pt>
                  <c:pt idx="6">
                    <c:v>6.52768249780136</c:v>
                  </c:pt>
                  <c:pt idx="7">
                    <c:v>5.392337916559184</c:v>
                  </c:pt>
                  <c:pt idx="8">
                    <c:v>9.78393922030727</c:v>
                  </c:pt>
                  <c:pt idx="9">
                    <c:v>12.40160713857642</c:v>
                  </c:pt>
                </c:numCache>
              </c:numRef>
            </c:plus>
            <c:minus>
              <c:numRef>
                <c:f>(stable_redo!$DL$6,stable_redo!$DL$11,stable_redo!$DL$16,stable_redo!$DL$21,stable_redo!$DL$26,stable_redo!$DL$31,stable_redo!$DL$36,stable_redo!$DL$41,stable_redo!$DL$46,stable_redo!$DL$51)</c:f>
                <c:numCache>
                  <c:formatCode>General</c:formatCode>
                  <c:ptCount val="10"/>
                  <c:pt idx="0">
                    <c:v>5.362567095183072</c:v>
                  </c:pt>
                  <c:pt idx="1">
                    <c:v>9.48211252877458</c:v>
                  </c:pt>
                  <c:pt idx="2">
                    <c:v>7.573761903398432</c:v>
                  </c:pt>
                  <c:pt idx="3">
                    <c:v>5.936208039860272</c:v>
                  </c:pt>
                  <c:pt idx="4">
                    <c:v>11.2690818686973</c:v>
                  </c:pt>
                  <c:pt idx="5">
                    <c:v>9.240033758963763</c:v>
                  </c:pt>
                  <c:pt idx="6">
                    <c:v>6.52768249780136</c:v>
                  </c:pt>
                  <c:pt idx="7">
                    <c:v>5.392337916559184</c:v>
                  </c:pt>
                  <c:pt idx="8">
                    <c:v>9.78393922030727</c:v>
                  </c:pt>
                  <c:pt idx="9">
                    <c:v>12.40160713857642</c:v>
                  </c:pt>
                </c:numCache>
              </c:numRef>
            </c:minus>
            <c:spPr>
              <a:ln w="15875">
                <a:solidFill>
                  <a:schemeClr val="accent5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(stable_redo!$DL$5,stable_redo!$DL$10,stable_redo!$DL$15,stable_redo!$DL$20,stable_redo!$DL$25,stable_redo!$DL$30,stable_redo!$DL$35,stable_redo!$DL$40,stable_redo!$DL$45,stable_redo!$DL$50)</c:f>
              <c:numCache>
                <c:formatCode>General</c:formatCode>
                <c:ptCount val="10"/>
                <c:pt idx="0">
                  <c:v>-10.0530612244898</c:v>
                </c:pt>
                <c:pt idx="1">
                  <c:v>-2.876510067114096</c:v>
                </c:pt>
                <c:pt idx="2">
                  <c:v>0.789864864864864</c:v>
                </c:pt>
                <c:pt idx="3">
                  <c:v>1.948727272727274</c:v>
                </c:pt>
                <c:pt idx="4">
                  <c:v>0.870652173913043</c:v>
                </c:pt>
                <c:pt idx="5">
                  <c:v>-1.929787234042556</c:v>
                </c:pt>
                <c:pt idx="6">
                  <c:v>-1.823809523809522</c:v>
                </c:pt>
                <c:pt idx="7">
                  <c:v>-0.988505747126438</c:v>
                </c:pt>
                <c:pt idx="8">
                  <c:v>2.033333333333333</c:v>
                </c:pt>
                <c:pt idx="9">
                  <c:v>-6.655590062111787</c:v>
                </c:pt>
              </c:numCache>
            </c:numRef>
          </c:val>
        </c:ser>
        <c:ser>
          <c:idx val="5"/>
          <c:order val="5"/>
          <c:tx>
            <c:v>NCAR_4-1</c:v>
          </c:tx>
          <c:invertIfNegative val="0"/>
          <c:errBars>
            <c:errBarType val="both"/>
            <c:errValType val="cust"/>
            <c:noEndCap val="0"/>
            <c:plus>
              <c:numRef>
                <c:f>(stable_redo!$DM$6,stable_redo!$DM$11,stable_redo!$DM$16,stable_redo!$DM$21,stable_redo!$DM$26,stable_redo!$DM$31,stable_redo!$DM$36,stable_redo!$DM$41,stable_redo!$DM$46,stable_redo!$DM$51)</c:f>
                <c:numCache>
                  <c:formatCode>General</c:formatCode>
                  <c:ptCount val="10"/>
                  <c:pt idx="0">
                    <c:v>14.7894063138331</c:v>
                  </c:pt>
                  <c:pt idx="1">
                    <c:v>9.538544820551481</c:v>
                  </c:pt>
                  <c:pt idx="2">
                    <c:v>9.015263022525994</c:v>
                  </c:pt>
                  <c:pt idx="3">
                    <c:v>10.97884033506515</c:v>
                  </c:pt>
                  <c:pt idx="4">
                    <c:v>7.937779719198616</c:v>
                  </c:pt>
                  <c:pt idx="5">
                    <c:v>19.37534004953588</c:v>
                  </c:pt>
                  <c:pt idx="6">
                    <c:v>9.034656463950498</c:v>
                  </c:pt>
                  <c:pt idx="7">
                    <c:v>5.358991674457727</c:v>
                  </c:pt>
                  <c:pt idx="8">
                    <c:v>8.622919300034168</c:v>
                  </c:pt>
                  <c:pt idx="9">
                    <c:v>12.78086993925274</c:v>
                  </c:pt>
                </c:numCache>
              </c:numRef>
            </c:plus>
            <c:minus>
              <c:numRef>
                <c:f>(stable_redo!$DM$6,stable_redo!$DM$11,stable_redo!$DM$16,stable_redo!$DM$21,stable_redo!$DM$26,stable_redo!$DM$31,stable_redo!$DM$36,stable_redo!$DM$41,stable_redo!$DM$46,stable_redo!$DM$51)</c:f>
                <c:numCache>
                  <c:formatCode>General</c:formatCode>
                  <c:ptCount val="10"/>
                  <c:pt idx="0">
                    <c:v>14.7894063138331</c:v>
                  </c:pt>
                  <c:pt idx="1">
                    <c:v>9.538544820551481</c:v>
                  </c:pt>
                  <c:pt idx="2">
                    <c:v>9.015263022525994</c:v>
                  </c:pt>
                  <c:pt idx="3">
                    <c:v>10.97884033506515</c:v>
                  </c:pt>
                  <c:pt idx="4">
                    <c:v>7.937779719198616</c:v>
                  </c:pt>
                  <c:pt idx="5">
                    <c:v>19.37534004953588</c:v>
                  </c:pt>
                  <c:pt idx="6">
                    <c:v>9.034656463950498</c:v>
                  </c:pt>
                  <c:pt idx="7">
                    <c:v>5.358991674457727</c:v>
                  </c:pt>
                  <c:pt idx="8">
                    <c:v>8.622919300034168</c:v>
                  </c:pt>
                  <c:pt idx="9">
                    <c:v>12.78086993925274</c:v>
                  </c:pt>
                </c:numCache>
              </c:numRef>
            </c:minus>
            <c:spPr>
              <a:ln w="15875">
                <a:solidFill>
                  <a:schemeClr val="accent6"/>
                </a:solidFill>
              </a:ln>
            </c:spPr>
          </c:errBars>
          <c:cat>
            <c:strRef>
              <c:f>(stable_redo!$A$4,stable_redo!$A$9,stable_redo!$A$14,stable_redo!$A$19,stable_redo!$A$24,stable_redo!$A$29,stable_redo!$A$34,stable_redo!$A$39,stable_redo!$A$44,stable_redo!$A$49)</c:f>
              <c:strCache>
                <c:ptCount val="10"/>
                <c:pt idx="0">
                  <c:v>W:         n=49</c:v>
                </c:pt>
                <c:pt idx="1">
                  <c:v>WSW:        n=149</c:v>
                </c:pt>
                <c:pt idx="2">
                  <c:v>SW:         n=148</c:v>
                </c:pt>
                <c:pt idx="3">
                  <c:v>S:          n=275</c:v>
                </c:pt>
                <c:pt idx="4">
                  <c:v>SSE:      n=116</c:v>
                </c:pt>
                <c:pt idx="5">
                  <c:v>SE:        n=47</c:v>
                </c:pt>
                <c:pt idx="6">
                  <c:v>ESE:     n=42</c:v>
                </c:pt>
                <c:pt idx="7">
                  <c:v>E:         n=87</c:v>
                </c:pt>
                <c:pt idx="8">
                  <c:v>ENE:     n=51</c:v>
                </c:pt>
                <c:pt idx="9">
                  <c:v>NW-NE:      n=322</c:v>
                </c:pt>
              </c:strCache>
            </c:strRef>
          </c:cat>
          <c:val>
            <c:numRef>
              <c:f>(stable_redo!$DM$5,stable_redo!$DM$10,stable_redo!$DM$15,stable_redo!$DM$20,stable_redo!$DM$25,stable_redo!$DM$30,stable_redo!$DM$35,stable_redo!$DM$40,stable_redo!$DM$45,stable_redo!$DM$50)</c:f>
              <c:numCache>
                <c:formatCode>General</c:formatCode>
                <c:ptCount val="10"/>
                <c:pt idx="0">
                  <c:v>-9.063265306122447</c:v>
                </c:pt>
                <c:pt idx="1">
                  <c:v>-4.873825503355706</c:v>
                </c:pt>
                <c:pt idx="2">
                  <c:v>0.964189189189189</c:v>
                </c:pt>
                <c:pt idx="3">
                  <c:v>2.157454545454544</c:v>
                </c:pt>
                <c:pt idx="4">
                  <c:v>1.302173913043478</c:v>
                </c:pt>
                <c:pt idx="5">
                  <c:v>-5.057446808510639</c:v>
                </c:pt>
                <c:pt idx="6">
                  <c:v>-1.771428571428571</c:v>
                </c:pt>
                <c:pt idx="7">
                  <c:v>-2.087356321839081</c:v>
                </c:pt>
                <c:pt idx="8">
                  <c:v>0.525490196078431</c:v>
                </c:pt>
                <c:pt idx="9">
                  <c:v>-7.585714285714287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311480"/>
        <c:axId val="584314456"/>
      </c:barChart>
      <c:catAx>
        <c:axId val="58431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84314456"/>
        <c:crosses val="autoZero"/>
        <c:auto val="1"/>
        <c:lblAlgn val="ctr"/>
        <c:lblOffset val="100"/>
        <c:noMultiLvlLbl val="0"/>
      </c:catAx>
      <c:valAx>
        <c:axId val="584314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direction difference (°)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8431148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0.08625</cdr:x>
      <cdr:y>0.56338</cdr:y>
    </cdr:from>
    <cdr:to>
      <cdr:x>0.96037</cdr:x>
      <cdr:y>0.5669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26534" y="2709334"/>
          <a:ext cx="6350000" cy="16934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0.81176</cdr:x>
      <cdr:y>0.39474</cdr:y>
    </cdr:from>
    <cdr:to>
      <cdr:x>0.85882</cdr:x>
      <cdr:y>0.52632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257800" y="1143000"/>
          <a:ext cx="304800" cy="381000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>
            <a:lumMod val="50000"/>
            <a:alpha val="50000"/>
          </a:sys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192C-3014-194F-80B5-5F1F2E4B3BDA}" type="datetimeFigureOut">
              <a:rPr lang="en-US" smtClean="0"/>
              <a:t>8/26/13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A6D6-E2F4-514D-8E6B-50F6F072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ind.nrel.gov/seminar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gstakle@iastate.edu" TargetMode="External"/><Relationship Id="rId4" Type="http://schemas.openxmlformats.org/officeDocument/2006/relationships/hyperlink" Target="http://www.meteor.iastate.edu/faculty/takle/" TargetMode="External"/><Relationship Id="rId5" Type="http://schemas.openxmlformats.org/officeDocument/2006/relationships/hyperlink" Target="mailto:Julie.Lundquist@colorado.edu" TargetMode="External"/><Relationship Id="rId6" Type="http://schemas.openxmlformats.org/officeDocument/2006/relationships/hyperlink" Target="mailto:Julie.Lundquist@nrel.gov" TargetMode="External"/><Relationship Id="rId7" Type="http://schemas.openxmlformats.org/officeDocument/2006/relationships/hyperlink" Target="http://atoc.colorado.edu/~jlundqu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4" Type="http://schemas.openxmlformats.org/officeDocument/2006/relationships/image" Target="../media/image34.gif"/><Relationship Id="rId5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_w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725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2286000"/>
            <a:ext cx="566155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Eugene S. Takle</a:t>
            </a:r>
          </a:p>
          <a:p>
            <a:pPr algn="ctr"/>
            <a:r>
              <a:rPr lang="en-US" sz="2000" b="1" dirty="0" smtClean="0"/>
              <a:t>Department </a:t>
            </a:r>
            <a:r>
              <a:rPr lang="en-US" sz="2000" b="1" dirty="0"/>
              <a:t>of Agronomy</a:t>
            </a:r>
          </a:p>
          <a:p>
            <a:pPr algn="ctr"/>
            <a:r>
              <a:rPr lang="en-US" sz="2000" b="1" dirty="0"/>
              <a:t>Department of Geological and Atmospheric Science</a:t>
            </a:r>
          </a:p>
          <a:p>
            <a:pPr algn="ctr"/>
            <a:r>
              <a:rPr lang="en-US" sz="2000" b="1" dirty="0"/>
              <a:t>Director, Climate Science Program</a:t>
            </a:r>
          </a:p>
          <a:p>
            <a:pPr algn="ctr"/>
            <a:r>
              <a:rPr lang="en-US" sz="2000" b="1" dirty="0"/>
              <a:t>Iowa State </a:t>
            </a:r>
            <a:r>
              <a:rPr lang="en-US" sz="2000" b="1" dirty="0" smtClean="0"/>
              <a:t>University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4572000"/>
            <a:ext cx="42517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IEA Wind Task 31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WAKEBENCH Annual Meeting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National Wind Technology Center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National Renewable Energy Laboratory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7 November 2012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Crop/Wind-energy </a:t>
            </a:r>
            <a:r>
              <a:rPr lang="en-US" sz="4000" b="1" dirty="0" err="1" smtClean="0">
                <a:solidFill>
                  <a:srgbClr val="FFFFFF"/>
                </a:solidFill>
              </a:rPr>
              <a:t>EXperiment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</a:rPr>
              <a:t>(CWEX):</a:t>
            </a:r>
          </a:p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Results from CWEX10/11 and Vision for the Future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76199" y="1066800"/>
            <a:ext cx="9220199" cy="2064124"/>
            <a:chOff x="-76199" y="1524000"/>
            <a:chExt cx="9220199" cy="2064124"/>
          </a:xfrm>
        </p:grpSpPr>
        <p:pic>
          <p:nvPicPr>
            <p:cNvPr id="4" name="Picture 3" descr="vv_Aug27_2100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24000"/>
              <a:ext cx="9144000" cy="206412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-258301" y="2696702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1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027699" y="2635066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2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313699" y="2696702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3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599699" y="2696701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4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3200400"/>
            <a:ext cx="9144000" cy="2046070"/>
            <a:chOff x="0" y="3810000"/>
            <a:chExt cx="9144000" cy="2046070"/>
          </a:xfrm>
        </p:grpSpPr>
        <p:pic>
          <p:nvPicPr>
            <p:cNvPr id="7" name="Picture 6" descr="vv_Aug27_230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810000"/>
              <a:ext cx="9144000" cy="20460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6200000">
              <a:off x="-182102" y="4982702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1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103898" y="4921066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2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387666" y="4921066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3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599699" y="4906502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4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Spectral evidence before and during the shutdown period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066800"/>
            <a:ext cx="136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00B050"/>
                </a:solidFill>
              </a:rPr>
              <a:t>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895600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FF0000"/>
                </a:solidFill>
              </a:rPr>
              <a:t>OFF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10668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28956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5029200"/>
            <a:ext cx="9100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ON</a:t>
            </a:r>
            <a:r>
              <a:rPr lang="en-US" dirty="0" smtClean="0"/>
              <a:t>:  Increase in stream-wise momentum variance of: 1.5X downwind of first line of turbines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3.0X downwind of two lines of turbines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OFF</a:t>
            </a:r>
            <a:r>
              <a:rPr lang="en-US" dirty="0" smtClean="0"/>
              <a:t>:  Similar intensity of variance for all flux stations south and north of two turbine lines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77000" y="457200"/>
            <a:ext cx="228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V-power spectra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22098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41148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00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ww_Aug27_23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5600"/>
            <a:ext cx="9144000" cy="2049402"/>
          </a:xfrm>
          <a:prstGeom prst="rect">
            <a:avLst/>
          </a:prstGeom>
        </p:spPr>
      </p:pic>
      <p:pic>
        <p:nvPicPr>
          <p:cNvPr id="22" name="Picture 21" descr="ww_Aug27_21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6800"/>
            <a:ext cx="9144000" cy="2049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182100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1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103899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2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89899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3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2100" y="40683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1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103899" y="4068302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2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87666" y="40683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3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636684" y="3992102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4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Spectral evidence before and during the shutdown period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066800"/>
            <a:ext cx="136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00B050"/>
                </a:solidFill>
              </a:rPr>
              <a:t>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895600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FF0000"/>
                </a:solidFill>
              </a:rPr>
              <a:t>OFF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10668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28956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5029200"/>
            <a:ext cx="9100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ON</a:t>
            </a:r>
            <a:r>
              <a:rPr lang="en-US" dirty="0" smtClean="0"/>
              <a:t>:  Increase in vertical velocity variance of: 2.0X downwind of first line of turbines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5.0X downwind of two lines of turbines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OFF</a:t>
            </a:r>
            <a:r>
              <a:rPr lang="en-US" dirty="0" smtClean="0"/>
              <a:t>:  Similar intensity of variance for all flux stations south and north of two turbine lines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655828" y="2237096"/>
            <a:ext cx="59022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457200"/>
            <a:ext cx="2377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W-power spectra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09600" y="22860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39624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71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vw_Aug27_23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5600"/>
            <a:ext cx="9144000" cy="2052053"/>
          </a:xfrm>
          <a:prstGeom prst="rect">
            <a:avLst/>
          </a:prstGeom>
        </p:spPr>
      </p:pic>
      <p:pic>
        <p:nvPicPr>
          <p:cNvPr id="28" name="Picture 27" descr="vw_Aug27_21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2047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182100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1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027699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2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13699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3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2100" y="40683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1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103899" y="4068302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2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70849" y="40683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3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592416" y="3999384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4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Spectral evidence before and during the shutdown period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066800"/>
            <a:ext cx="136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00B050"/>
                </a:solidFill>
              </a:rPr>
              <a:t>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895600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FF0000"/>
                </a:solidFill>
              </a:rPr>
              <a:t>OFF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10668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28956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5029200"/>
            <a:ext cx="8730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ON</a:t>
            </a:r>
            <a:r>
              <a:rPr lang="en-US" dirty="0" smtClean="0"/>
              <a:t>:  Increase in stream-wise co-variance of 2.0X downwind of first line of turbines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4.0X downwind of two lines of turbines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OFF</a:t>
            </a:r>
            <a:r>
              <a:rPr lang="en-US" dirty="0" smtClean="0"/>
              <a:t>:  Similar intensity of covariance for all flux stations south and north of two turbine lines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525905" y="2237095"/>
            <a:ext cx="59022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457200"/>
            <a:ext cx="256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C000"/>
                </a:solidFill>
              </a:rPr>
              <a:t>VW-power spectra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" y="22098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37338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03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Turbine wake response is nearly instantaneous to changes in operational characteristics</a:t>
            </a:r>
          </a:p>
          <a:p>
            <a:r>
              <a:rPr lang="en-US" dirty="0" smtClean="0"/>
              <a:t>Significant differences in both flow and  microclimate are measurable for surface stations under the influence of two lines of turbines</a:t>
            </a:r>
          </a:p>
          <a:p>
            <a:r>
              <a:rPr lang="en-US" dirty="0" smtClean="0"/>
              <a:t>Spectra of momentum and co-spectra of momentum co-variances demonstrate the asymmetric 3-D wake structure and the translation of this flow pattern to the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6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CWEX11 Field Campaign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Same location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Measure from June-August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Six measurement stations (instead of 4); four provided by National Center for Atmospheric Research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Two </a:t>
            </a:r>
            <a:r>
              <a:rPr lang="en-US" dirty="0" err="1" smtClean="0">
                <a:solidFill>
                  <a:srgbClr val="0000FF"/>
                </a:solidFill>
              </a:rPr>
              <a:t>lidars</a:t>
            </a:r>
            <a:r>
              <a:rPr lang="en-US" dirty="0" smtClean="0">
                <a:solidFill>
                  <a:srgbClr val="0000FF"/>
                </a:solidFill>
              </a:rPr>
              <a:t> (one upwind, one downwind of turbine line) provided by J. Lundquist, CU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Wind Energy Science, Engineering and Policy Research Experience for Undergraduates (REU)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students involved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6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52400"/>
            <a:ext cx="3656965" cy="6552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Vertically Pointing </a:t>
            </a:r>
            <a:r>
              <a:rPr lang="en-US" sz="2400" b="1" dirty="0" err="1" smtClean="0"/>
              <a:t>Lidar</a:t>
            </a:r>
            <a:endParaRPr lang="en-US" sz="2400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Wind Speed Contours upwind and downwind of B-line of turbines (D = Rotor diameter, ~80 m)</a:t>
            </a:r>
          </a:p>
          <a:p>
            <a:endParaRPr lang="en-US" sz="2000" dirty="0"/>
          </a:p>
          <a:p>
            <a:pPr algn="ctr"/>
            <a:r>
              <a:rPr lang="en-US" sz="2000" dirty="0" smtClean="0"/>
              <a:t>16-17 July 2011</a:t>
            </a:r>
            <a:endParaRPr lang="en-US" sz="2000" dirty="0"/>
          </a:p>
        </p:txBody>
      </p:sp>
      <p:pic>
        <p:nvPicPr>
          <p:cNvPr id="4" name="Picture 3" descr="IMG_75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076700"/>
            <a:ext cx="3505200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457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4.5 D South of B-turbines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514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2.0 D North of B-turbines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4800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Speed difference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62400" y="1371600"/>
            <a:ext cx="12192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2400" y="2057400"/>
            <a:ext cx="12192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1447800"/>
            <a:ext cx="127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Rotor Layer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581400"/>
            <a:ext cx="294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CU/NREL </a:t>
            </a:r>
            <a:r>
              <a:rPr lang="en-US" dirty="0" err="1" smtClean="0">
                <a:solidFill>
                  <a:srgbClr val="3366FF"/>
                </a:solidFill>
              </a:rPr>
              <a:t>Lidar</a:t>
            </a:r>
            <a:r>
              <a:rPr lang="en-US" dirty="0" smtClean="0">
                <a:solidFill>
                  <a:srgbClr val="3366FF"/>
                </a:solidFill>
              </a:rPr>
              <a:t> research team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8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K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0"/>
            <a:ext cx="3669030" cy="6552565"/>
          </a:xfrm>
          <a:prstGeom prst="rect">
            <a:avLst/>
          </a:prstGeom>
        </p:spPr>
      </p:pic>
      <p:pic>
        <p:nvPicPr>
          <p:cNvPr id="4" name="Picture 3" descr="IMG_77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86200"/>
            <a:ext cx="3556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335280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Vertically Pointing </a:t>
            </a:r>
            <a:r>
              <a:rPr lang="en-US" sz="2400" b="1" dirty="0" err="1" smtClean="0"/>
              <a:t>Lidar</a:t>
            </a:r>
            <a:endParaRPr lang="en-US" sz="2400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Vertical profiles of turbulence kinetic energy (TKE)</a:t>
            </a: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/>
              <a:t>16-17 July </a:t>
            </a:r>
            <a:r>
              <a:rPr lang="en-US" dirty="0" smtClean="0"/>
              <a:t>2011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33800" y="228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4.5 D South of B-turbines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2362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2.0 D North of B-turbines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648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TKE difference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1371600"/>
            <a:ext cx="127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Rotor Layer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981200"/>
            <a:ext cx="12192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2400" y="1143000"/>
            <a:ext cx="12192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3429000"/>
            <a:ext cx="3671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CU/NREL/ISU </a:t>
            </a:r>
            <a:r>
              <a:rPr lang="en-US" dirty="0" err="1" smtClean="0">
                <a:solidFill>
                  <a:srgbClr val="3366FF"/>
                </a:solidFill>
              </a:rPr>
              <a:t>Lidar</a:t>
            </a:r>
            <a:r>
              <a:rPr lang="en-US" dirty="0" smtClean="0">
                <a:solidFill>
                  <a:srgbClr val="3366FF"/>
                </a:solidFill>
              </a:rPr>
              <a:t> deployment team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8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1470025"/>
          </a:xfrm>
        </p:spPr>
        <p:txBody>
          <a:bodyPr/>
          <a:lstStyle/>
          <a:p>
            <a:r>
              <a:rPr lang="en-US" sz="3600" dirty="0" smtClean="0"/>
              <a:t>Analysis by Dan </a:t>
            </a:r>
            <a:r>
              <a:rPr lang="en-US" sz="3600" dirty="0" err="1" smtClean="0"/>
              <a:t>Rajewski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371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Lidar</a:t>
            </a:r>
            <a:r>
              <a:rPr lang="en-US" dirty="0" smtClean="0"/>
              <a:t> Data Provided by J.K. Lundquist, M.E. Rhodes, M. Aitken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257800"/>
            <a:ext cx="837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also:</a:t>
            </a:r>
          </a:p>
          <a:p>
            <a:r>
              <a:rPr lang="en-US" dirty="0" smtClean="0"/>
              <a:t>M Rhodes:  </a:t>
            </a:r>
            <a:r>
              <a:rPr lang="en-US" b="1" i="1" dirty="0" smtClean="0"/>
              <a:t>The </a:t>
            </a:r>
            <a:r>
              <a:rPr lang="en-US" b="1" i="1" dirty="0"/>
              <a:t>Effect of Wind Turbine Wakes on Summertime Midwest Wind Profiles </a:t>
            </a:r>
            <a:endParaRPr lang="en-US" b="1" i="1" dirty="0" smtClean="0"/>
          </a:p>
          <a:p>
            <a:r>
              <a:rPr lang="en-US" b="1" i="1" dirty="0" smtClean="0"/>
              <a:t>as </a:t>
            </a:r>
            <a:r>
              <a:rPr lang="en-US" b="1" i="1" dirty="0"/>
              <a:t>Observed with Ground Based Doppler LIDAR</a:t>
            </a:r>
            <a:r>
              <a:rPr lang="en-US" dirty="0"/>
              <a:t> </a:t>
            </a:r>
            <a:r>
              <a:rPr lang="en-US" dirty="0" smtClean="0"/>
              <a:t> (NREL seminar available online at </a:t>
            </a:r>
          </a:p>
          <a:p>
            <a:r>
              <a:rPr lang="en-US" dirty="0" smtClean="0"/>
              <a:t>  </a:t>
            </a:r>
            <a:r>
              <a:rPr lang="en-US" u="sng" dirty="0">
                <a:hlinkClick r:id="rId2"/>
              </a:rPr>
              <a:t>http://wind.nrel.gov/seminars/ </a:t>
            </a:r>
            <a:r>
              <a:rPr lang="en-US" u="sng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3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Factors influencing turbine wakes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 direction </a:t>
            </a:r>
          </a:p>
          <a:p>
            <a:pPr lvl="1"/>
            <a:r>
              <a:rPr lang="en-US" dirty="0" smtClean="0"/>
              <a:t>  (centerline vs. periphery effects important to distinguish with downwind distance)</a:t>
            </a:r>
          </a:p>
          <a:p>
            <a:r>
              <a:rPr lang="en-US" dirty="0" smtClean="0"/>
              <a:t>Upwind 80-m wind speed </a:t>
            </a:r>
          </a:p>
          <a:p>
            <a:pPr lvl="1"/>
            <a:r>
              <a:rPr lang="en-US" dirty="0" smtClean="0"/>
              <a:t>(wind speed determines the amount of power generation and wake-turbulence production </a:t>
            </a:r>
          </a:p>
          <a:p>
            <a:r>
              <a:rPr lang="en-US" dirty="0" smtClean="0"/>
              <a:t>Stratification/shear </a:t>
            </a:r>
          </a:p>
          <a:p>
            <a:pPr lvl="1"/>
            <a:r>
              <a:rPr lang="en-US" dirty="0" smtClean="0"/>
              <a:t> (ambient vertical directional shear larger than 30° disorganizes the wake)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Wake sectors for composites of wind cube and flux station differences (downwind-upwind)</a:t>
            </a:r>
            <a:endParaRPr lang="en-US" sz="36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62399" y="1646098"/>
            <a:ext cx="4802778" cy="5059502"/>
            <a:chOff x="-1284616" y="-560693"/>
            <a:chExt cx="9265666" cy="8588237"/>
          </a:xfrm>
        </p:grpSpPr>
        <p:pic>
          <p:nvPicPr>
            <p:cNvPr id="3" name="Picture 2" descr="test_NCAR_markers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6800" y="0"/>
              <a:ext cx="6616041" cy="68580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-1284616" y="-560693"/>
              <a:ext cx="9265666" cy="8588237"/>
              <a:chOff x="-1284616" y="-560693"/>
              <a:chExt cx="9265666" cy="8588237"/>
            </a:xfrm>
          </p:grpSpPr>
          <p:sp>
            <p:nvSpPr>
              <p:cNvPr id="4" name="Isosceles Triangle 3"/>
              <p:cNvSpPr/>
              <p:nvPr/>
            </p:nvSpPr>
            <p:spPr>
              <a:xfrm rot="14491016" flipH="1">
                <a:off x="4147746" y="751218"/>
                <a:ext cx="2115861" cy="5100783"/>
              </a:xfrm>
              <a:prstGeom prst="triangle">
                <a:avLst>
                  <a:gd name="adj" fmla="val 43613"/>
                </a:avLst>
              </a:prstGeom>
              <a:solidFill>
                <a:schemeClr val="bg2">
                  <a:lumMod val="50000"/>
                  <a:alpha val="30000"/>
                </a:schemeClr>
              </a:solidFill>
              <a:ln w="317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6379929">
                <a:off x="4788561" y="1745436"/>
                <a:ext cx="1827458" cy="4557520"/>
              </a:xfrm>
              <a:prstGeom prst="triangle">
                <a:avLst/>
              </a:prstGeom>
              <a:solidFill>
                <a:schemeClr val="accent6">
                  <a:lumMod val="75000"/>
                  <a:alpha val="30000"/>
                </a:schemeClr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rot="17530843">
                <a:off x="4829506" y="2366422"/>
                <a:ext cx="1284144" cy="4789379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  <a:alpha val="30000"/>
                </a:schemeClr>
              </a:solidFill>
              <a:ln w="317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8546107">
                <a:off x="4264028" y="3086379"/>
                <a:ext cx="1576052" cy="462695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317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2514601" y="3809999"/>
                <a:ext cx="1819473" cy="4217545"/>
              </a:xfrm>
              <a:prstGeom prst="triangle">
                <a:avLst/>
              </a:prstGeom>
              <a:solidFill>
                <a:srgbClr val="00B050">
                  <a:alpha val="30000"/>
                </a:srgbClr>
              </a:solidFill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20189836">
                <a:off x="3200375" y="3536651"/>
                <a:ext cx="2199256" cy="4302616"/>
              </a:xfrm>
              <a:prstGeom prst="triangle">
                <a:avLst/>
              </a:prstGeom>
              <a:solidFill>
                <a:srgbClr val="FFC000">
                  <a:alpha val="30000"/>
                </a:srgbClr>
              </a:solidFill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511780">
                <a:off x="1444148" y="3525337"/>
                <a:ext cx="2241932" cy="4324211"/>
              </a:xfrm>
              <a:prstGeom prst="triangle">
                <a:avLst/>
              </a:prstGeom>
              <a:solidFill>
                <a:srgbClr val="C00000">
                  <a:alpha val="30000"/>
                </a:srgbClr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rot="3625362">
                <a:off x="-3465" y="2608782"/>
                <a:ext cx="3175435" cy="4528221"/>
              </a:xfrm>
              <a:prstGeom prst="triangle">
                <a:avLst/>
              </a:prstGeom>
              <a:solidFill>
                <a:srgbClr val="0070C0">
                  <a:alpha val="30000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5400000">
                <a:off x="529009" y="1539178"/>
                <a:ext cx="1143000" cy="4770249"/>
              </a:xfrm>
              <a:prstGeom prst="triangle">
                <a:avLst/>
              </a:prstGeom>
              <a:solidFill>
                <a:srgbClr val="7030A0">
                  <a:alpha val="30000"/>
                </a:srgb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2752731">
                <a:off x="849815" y="-263974"/>
                <a:ext cx="5220288" cy="3925285"/>
              </a:xfrm>
              <a:prstGeom prst="triangle">
                <a:avLst>
                  <a:gd name="adj" fmla="val 19367"/>
                </a:avLst>
              </a:prstGeom>
              <a:solidFill>
                <a:schemeClr val="bg1">
                  <a:lumMod val="75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7590748">
                <a:off x="-534462" y="60718"/>
                <a:ext cx="5689478" cy="4446655"/>
              </a:xfrm>
              <a:prstGeom prst="triangle">
                <a:avLst>
                  <a:gd name="adj" fmla="val 59146"/>
                </a:avLst>
              </a:prstGeom>
              <a:solidFill>
                <a:schemeClr val="bg1">
                  <a:lumMod val="75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57200" y="948690"/>
            <a:ext cx="416306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Use the 80 m wind direction </a:t>
            </a:r>
          </a:p>
          <a:p>
            <a:r>
              <a:rPr lang="en-US" b="1" dirty="0" smtClean="0"/>
              <a:t>from south wind cube (WC68)</a:t>
            </a:r>
          </a:p>
          <a:p>
            <a:r>
              <a:rPr lang="en-US" b="1" dirty="0" smtClean="0"/>
              <a:t>to develop wake windows: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WEST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B12 (WSW)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B23G  (between turbines B2 and B3) (SW)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B3    (S)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B34G  between turbines B3 and B4 (SSE)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B456h1 (SE)</a:t>
            </a:r>
          </a:p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B456h2 (ESE)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B567h1 (E)</a:t>
            </a:r>
          </a:p>
          <a:p>
            <a:endParaRPr lang="en-US" dirty="0" smtClean="0"/>
          </a:p>
          <a:p>
            <a:r>
              <a:rPr lang="en-US" b="1" dirty="0" smtClean="0"/>
              <a:t>80 m wind direction </a:t>
            </a:r>
          </a:p>
          <a:p>
            <a:r>
              <a:rPr lang="en-US" b="1" dirty="0" smtClean="0"/>
              <a:t>from north wind cube (WC49)</a:t>
            </a:r>
          </a:p>
          <a:p>
            <a:r>
              <a:rPr lang="en-US" b="1" dirty="0" smtClean="0"/>
              <a:t>to develop wake windows for: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B78  (ENE)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NORTH (NW-NE) (multiple lines of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turbine wakes upstream from this sector)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688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bine lay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0800"/>
            <a:ext cx="9144000" cy="172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CWEX Participants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Iowa State University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5908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University of Colorado/</a:t>
            </a:r>
          </a:p>
          <a:p>
            <a:r>
              <a:rPr lang="en-US" sz="2000" b="1" dirty="0" smtClean="0"/>
              <a:t>	National Renewable 	Energy Laboratory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447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National Center for Atmospheric Research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43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National Laboratory for Agriculture </a:t>
            </a:r>
          </a:p>
          <a:p>
            <a:r>
              <a:rPr lang="en-US" sz="2000" b="1" dirty="0" smtClean="0"/>
              <a:t>	and the Environment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447800"/>
            <a:ext cx="2018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Ames Laboratory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752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Anemometry Specialists, </a:t>
            </a:r>
            <a:r>
              <a:rPr lang="en-US" sz="2000" b="1" dirty="0" err="1" smtClean="0"/>
              <a:t>Inc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8100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Rajewski</a:t>
            </a:r>
            <a:r>
              <a:rPr lang="en-US" dirty="0"/>
              <a:t>, D. A., </a:t>
            </a:r>
            <a:r>
              <a:rPr lang="en-US" dirty="0" smtClean="0"/>
              <a:t>E. </a:t>
            </a:r>
            <a:r>
              <a:rPr lang="en-US" dirty="0"/>
              <a:t>S. Takle, </a:t>
            </a:r>
            <a:r>
              <a:rPr lang="en-US" dirty="0" smtClean="0"/>
              <a:t>J. </a:t>
            </a:r>
            <a:r>
              <a:rPr lang="en-US" dirty="0"/>
              <a:t>K. Lundquist, </a:t>
            </a:r>
            <a:r>
              <a:rPr lang="en-US" dirty="0" smtClean="0"/>
              <a:t>S. </a:t>
            </a:r>
            <a:r>
              <a:rPr lang="en-US" dirty="0" err="1"/>
              <a:t>Oncley</a:t>
            </a:r>
            <a:r>
              <a:rPr lang="en-US" dirty="0"/>
              <a:t>, </a:t>
            </a:r>
            <a:r>
              <a:rPr lang="en-US" dirty="0" smtClean="0"/>
              <a:t>J. </a:t>
            </a:r>
            <a:r>
              <a:rPr lang="en-US" dirty="0"/>
              <a:t>H. </a:t>
            </a:r>
            <a:r>
              <a:rPr lang="en-US" dirty="0" err="1"/>
              <a:t>Prueger</a:t>
            </a:r>
            <a:r>
              <a:rPr lang="en-US" dirty="0"/>
              <a:t>, </a:t>
            </a:r>
            <a:r>
              <a:rPr lang="en-US" dirty="0" smtClean="0"/>
              <a:t>T. </a:t>
            </a:r>
            <a:r>
              <a:rPr lang="en-US" dirty="0"/>
              <a:t>W. Horst, </a:t>
            </a:r>
            <a:r>
              <a:rPr lang="en-US" dirty="0" smtClean="0"/>
              <a:t>M. </a:t>
            </a:r>
            <a:r>
              <a:rPr lang="en-US" dirty="0"/>
              <a:t>E. Rhodes, </a:t>
            </a:r>
            <a:r>
              <a:rPr lang="en-US" dirty="0" smtClean="0"/>
              <a:t>R. </a:t>
            </a:r>
            <a:r>
              <a:rPr lang="en-US" dirty="0"/>
              <a:t>Pfeiffer, </a:t>
            </a:r>
            <a:r>
              <a:rPr lang="en-US" dirty="0" smtClean="0"/>
              <a:t>J. </a:t>
            </a:r>
            <a:r>
              <a:rPr lang="en-US" dirty="0"/>
              <a:t>L. Hatfield, </a:t>
            </a:r>
            <a:r>
              <a:rPr lang="en-US" dirty="0" smtClean="0"/>
              <a:t>K. </a:t>
            </a:r>
            <a:r>
              <a:rPr lang="en-US" dirty="0"/>
              <a:t>K. </a:t>
            </a:r>
            <a:r>
              <a:rPr lang="en-US" dirty="0" err="1"/>
              <a:t>Spoth</a:t>
            </a:r>
            <a:r>
              <a:rPr lang="en-US" dirty="0"/>
              <a:t>, and </a:t>
            </a:r>
            <a:r>
              <a:rPr lang="en-US" dirty="0" smtClean="0"/>
              <a:t>R. </a:t>
            </a:r>
            <a:r>
              <a:rPr lang="en-US" dirty="0"/>
              <a:t>K. </a:t>
            </a:r>
            <a:r>
              <a:rPr lang="en-US" dirty="0" err="1"/>
              <a:t>Doorenbos</a:t>
            </a:r>
            <a:r>
              <a:rPr lang="en-US" dirty="0"/>
              <a:t>, 2012:  CWEX:  Crop/Wind-energy Experiment: Observations of surface-layer, boundary-layer and </a:t>
            </a:r>
            <a:r>
              <a:rPr lang="en-US" dirty="0" err="1"/>
              <a:t>mesoscale</a:t>
            </a:r>
            <a:r>
              <a:rPr lang="en-US" dirty="0"/>
              <a:t> interactions with a wind farm.  </a:t>
            </a:r>
            <a:r>
              <a:rPr lang="en-US" i="1" dirty="0" smtClean="0"/>
              <a:t>Bull. Amer. Meteor. Soc.</a:t>
            </a:r>
            <a:r>
              <a:rPr lang="en-US" dirty="0" smtClean="0"/>
              <a:t> (in press)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3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Coupled wind cube and surface station differences: vertical velocity (downwind-upwind)</a:t>
            </a:r>
            <a:endParaRPr lang="en-US" sz="32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609600" y="3886200"/>
          <a:ext cx="6248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295400"/>
            <a:ext cx="90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w)</a:t>
            </a:r>
          </a:p>
          <a:p>
            <a:pPr algn="ctr"/>
            <a:r>
              <a:rPr lang="en-US" b="1" dirty="0" smtClean="0"/>
              <a:t>Neutral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00600"/>
            <a:ext cx="780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w)</a:t>
            </a:r>
          </a:p>
          <a:p>
            <a:pPr algn="ctr"/>
            <a:r>
              <a:rPr lang="en-US" b="1" dirty="0" smtClean="0"/>
              <a:t>Stable</a:t>
            </a:r>
            <a:endParaRPr lang="en-US" b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838200" y="762000"/>
          <a:ext cx="61341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0" y="990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Upward velocity</a:t>
            </a:r>
          </a:p>
          <a:p>
            <a:r>
              <a:rPr lang="en-US" dirty="0" smtClean="0"/>
              <a:t>only important in </a:t>
            </a:r>
          </a:p>
          <a:p>
            <a:r>
              <a:rPr lang="en-US" dirty="0" smtClean="0"/>
              <a:t>near-wake centerline</a:t>
            </a:r>
          </a:p>
          <a:p>
            <a:r>
              <a:rPr lang="en-US" dirty="0" smtClean="0"/>
              <a:t>position?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733800"/>
            <a:ext cx="19013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uplift an artifact</a:t>
            </a:r>
          </a:p>
          <a:p>
            <a:r>
              <a:rPr lang="en-US" dirty="0" smtClean="0"/>
              <a:t>of the static </a:t>
            </a:r>
          </a:p>
          <a:p>
            <a:r>
              <a:rPr lang="en-US" dirty="0" smtClean="0"/>
              <a:t>pressure field</a:t>
            </a:r>
          </a:p>
          <a:p>
            <a:r>
              <a:rPr lang="en-US" dirty="0" smtClean="0"/>
              <a:t>near the line of </a:t>
            </a:r>
          </a:p>
          <a:p>
            <a:r>
              <a:rPr lang="en-US" dirty="0" smtClean="0"/>
              <a:t>turbines?</a:t>
            </a:r>
          </a:p>
          <a:p>
            <a:endParaRPr lang="en-US" dirty="0" smtClean="0"/>
          </a:p>
          <a:p>
            <a:r>
              <a:rPr lang="en-US" dirty="0" smtClean="0"/>
              <a:t>Static pressure</a:t>
            </a:r>
          </a:p>
          <a:p>
            <a:r>
              <a:rPr lang="en-US" dirty="0" smtClean="0"/>
              <a:t>effects are weaker</a:t>
            </a:r>
          </a:p>
          <a:p>
            <a:r>
              <a:rPr lang="en-US" dirty="0" smtClean="0"/>
              <a:t>for oblique flow </a:t>
            </a:r>
          </a:p>
          <a:p>
            <a:r>
              <a:rPr lang="en-US" dirty="0" smtClean="0"/>
              <a:t>conditions?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3581400"/>
            <a:ext cx="716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 stratification suppresses vertical motion for isolated wakes?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2514600"/>
            <a:ext cx="2311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significant vertical </a:t>
            </a:r>
          </a:p>
          <a:p>
            <a:r>
              <a:rPr lang="en-US" dirty="0" smtClean="0"/>
              <a:t>motion at the surface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2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wc_ddir_xdir_b3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429000"/>
            <a:ext cx="4038600" cy="3429000"/>
          </a:xfrm>
          <a:prstGeom prst="rect">
            <a:avLst/>
          </a:prstGeom>
        </p:spPr>
      </p:pic>
      <p:pic>
        <p:nvPicPr>
          <p:cNvPr id="21" name="Picture 20" descr="wc_dw_xdir_b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429000"/>
            <a:ext cx="3982867" cy="3429000"/>
          </a:xfrm>
          <a:prstGeom prst="rect">
            <a:avLst/>
          </a:prstGeom>
        </p:spPr>
      </p:pic>
      <p:pic>
        <p:nvPicPr>
          <p:cNvPr id="20" name="Picture 19" descr="wc_ntke_xdir_b3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81000"/>
            <a:ext cx="3842776" cy="3308390"/>
          </a:xfrm>
          <a:prstGeom prst="rect">
            <a:avLst/>
          </a:prstGeom>
        </p:spPr>
      </p:pic>
      <p:pic>
        <p:nvPicPr>
          <p:cNvPr id="19" name="Picture 18" descr="wc_nwnd_xdir_b3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1000"/>
            <a:ext cx="3810000" cy="3280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3505200"/>
            <a:ext cx="207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Vertical velocity (w)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3505200"/>
            <a:ext cx="187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direction (°)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457200"/>
            <a:ext cx="271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Normalized speed 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U/U</a:t>
            </a:r>
            <a:r>
              <a:rPr lang="en-US" b="1" baseline="-25000" dirty="0" smtClean="0"/>
              <a:t>0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57200"/>
            <a:ext cx="285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Normalized TKE(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TKE/TKE</a:t>
            </a:r>
            <a:r>
              <a:rPr lang="en-US" b="1" baseline="-25000" dirty="0" smtClean="0"/>
              <a:t>0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0"/>
            <a:ext cx="806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Centerline impacts important for speed, 10-15 degree expansion of other variables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5638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Uplift only in center-line of wake?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5638800"/>
            <a:ext cx="2312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Backing wind direction</a:t>
            </a:r>
          </a:p>
          <a:p>
            <a:r>
              <a:rPr lang="en-US" dirty="0" smtClean="0"/>
              <a:t>in wake?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6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wc_ddir_xspd_b3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577828"/>
            <a:ext cx="3810000" cy="3280172"/>
          </a:xfrm>
          <a:prstGeom prst="rect">
            <a:avLst/>
          </a:prstGeom>
        </p:spPr>
      </p:pic>
      <p:pic>
        <p:nvPicPr>
          <p:cNvPr id="22" name="Picture 21" descr="wc_dw_xspd_b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77828"/>
            <a:ext cx="3810000" cy="3280172"/>
          </a:xfrm>
          <a:prstGeom prst="rect">
            <a:avLst/>
          </a:prstGeom>
        </p:spPr>
      </p:pic>
      <p:pic>
        <p:nvPicPr>
          <p:cNvPr id="21" name="Picture 20" descr="wc_ntke_xspd_b3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685800"/>
            <a:ext cx="3886200" cy="3048000"/>
          </a:xfrm>
          <a:prstGeom prst="rect">
            <a:avLst/>
          </a:prstGeom>
        </p:spPr>
      </p:pic>
      <p:pic>
        <p:nvPicPr>
          <p:cNvPr id="20" name="Picture 19" descr="wc_nwnd_xspd_b3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85800"/>
            <a:ext cx="3810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3581400"/>
            <a:ext cx="207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Vertical velocity (w)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581400"/>
            <a:ext cx="187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direction (°)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685800"/>
            <a:ext cx="271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Normalized speed 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U/U</a:t>
            </a:r>
            <a:r>
              <a:rPr lang="en-US" b="1" baseline="-25000" dirty="0" smtClean="0"/>
              <a:t>0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685800"/>
            <a:ext cx="285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Normalized TKE(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TKE/TKE</a:t>
            </a:r>
            <a:r>
              <a:rPr lang="en-US" b="1" baseline="-25000" dirty="0" smtClean="0"/>
              <a:t>0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28600"/>
            <a:ext cx="784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Largest difference seems to peak at an upwind speed near 9 m/s for all variables</a:t>
            </a:r>
            <a:endParaRPr lang="en-US" b="1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209800" y="1143000"/>
            <a:ext cx="0" cy="2133600"/>
          </a:xfrm>
          <a:prstGeom prst="line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209800" y="4114800"/>
            <a:ext cx="0" cy="2209800"/>
          </a:xfrm>
          <a:prstGeom prst="line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934200" y="1143000"/>
            <a:ext cx="0" cy="2133600"/>
          </a:xfrm>
          <a:prstGeom prst="line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858000" y="4114800"/>
            <a:ext cx="0" cy="2209800"/>
          </a:xfrm>
          <a:prstGeom prst="line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1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Temperature increases at night in lee of turbines</a:t>
            </a:r>
          </a:p>
          <a:p>
            <a:r>
              <a:rPr lang="en-US" dirty="0" smtClean="0"/>
              <a:t>Temperature decreases during day in lee of the turbines</a:t>
            </a:r>
          </a:p>
          <a:p>
            <a:r>
              <a:rPr lang="en-US" dirty="0" smtClean="0"/>
              <a:t>Wind speed increases in the near lee of the turbines, more for stable flow</a:t>
            </a:r>
          </a:p>
          <a:p>
            <a:r>
              <a:rPr lang="en-US" dirty="0" smtClean="0"/>
              <a:t>Significant wind shear from surface to nacelle particularly under stable flow</a:t>
            </a:r>
          </a:p>
          <a:p>
            <a:r>
              <a:rPr lang="en-US" dirty="0" smtClean="0"/>
              <a:t>Downward CO</a:t>
            </a:r>
            <a:r>
              <a:rPr lang="en-US" baseline="-25000" dirty="0" smtClean="0"/>
              <a:t>2</a:t>
            </a:r>
            <a:r>
              <a:rPr lang="en-US" dirty="0" smtClean="0"/>
              <a:t> flux is enhanced during day in lee of the turbines</a:t>
            </a:r>
          </a:p>
          <a:p>
            <a:r>
              <a:rPr lang="en-US" dirty="0" smtClean="0"/>
              <a:t>Some evidence for surface layer convergence across a line of turbines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Surface Pressure Perturbation Produced by a Line of Turbines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564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7200" y="6096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ck Arc 15"/>
          <p:cNvSpPr/>
          <p:nvPr/>
        </p:nvSpPr>
        <p:spPr>
          <a:xfrm rot="14164847">
            <a:off x="2076052" y="335849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4164847">
            <a:off x="3600672" y="3322086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4164847">
            <a:off x="5172158" y="3287384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4164847">
            <a:off x="6696158" y="327464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 rot="3431398">
            <a:off x="2166711" y="1315953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 rot="3431398">
            <a:off x="5329011" y="1249925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 rot="3431398">
            <a:off x="7020613" y="1338801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 rot="3431398">
            <a:off x="3798465" y="1315952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6380" y="3670300"/>
            <a:ext cx="7873351" cy="254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69557" y="3855176"/>
            <a:ext cx="47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593850" y="2576072"/>
            <a:ext cx="7253363" cy="25400"/>
          </a:xfrm>
          <a:prstGeom prst="line">
            <a:avLst/>
          </a:prstGeom>
          <a:ln w="76200" cmpd="sng">
            <a:solidFill>
              <a:srgbClr val="E1E1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89972" y="1955141"/>
            <a:ext cx="37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E1E100"/>
                </a:solidFill>
              </a:rPr>
              <a:t>L</a:t>
            </a:r>
            <a:endParaRPr lang="en-US" sz="3600" b="1" dirty="0">
              <a:solidFill>
                <a:srgbClr val="E1E100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2208427" y="1371757"/>
            <a:ext cx="484632" cy="3180338"/>
          </a:xfrm>
          <a:prstGeom prst="downArrow">
            <a:avLst/>
          </a:prstGeom>
          <a:solidFill>
            <a:srgbClr val="2ABB3B"/>
          </a:solidFill>
          <a:ln>
            <a:solidFill>
              <a:srgbClr val="37BB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24970" y="4577495"/>
            <a:ext cx="1468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ABB3B"/>
                </a:solidFill>
              </a:rPr>
              <a:t>Grad P</a:t>
            </a:r>
            <a:endParaRPr lang="en-US" sz="3600" b="1" dirty="0">
              <a:solidFill>
                <a:srgbClr val="2ABB3B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0800000">
            <a:off x="4483722" y="1321169"/>
            <a:ext cx="484632" cy="31803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37BB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483721" y="4596421"/>
            <a:ext cx="500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ABB3B"/>
                </a:solidFill>
              </a:rPr>
              <a:t> </a:t>
            </a:r>
            <a:r>
              <a:rPr lang="en-US" sz="3600" b="1" dirty="0">
                <a:solidFill>
                  <a:srgbClr val="FF6600"/>
                </a:solidFill>
              </a:rPr>
              <a:t>F</a:t>
            </a:r>
          </a:p>
        </p:txBody>
      </p:sp>
      <p:sp>
        <p:nvSpPr>
          <p:cNvPr id="2" name="TextBox 1"/>
          <p:cNvSpPr txBox="1"/>
          <p:nvPr/>
        </p:nvSpPr>
        <p:spPr>
          <a:xfrm rot="19631351">
            <a:off x="599110" y="1793836"/>
            <a:ext cx="138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Wind Vector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10668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ISU 1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57912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ISU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814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469460">
            <a:off x="1355097" y="1865059"/>
            <a:ext cx="200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Wake from B1</a:t>
            </a:r>
            <a:endParaRPr lang="en-US" sz="24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78100" y="3247804"/>
            <a:ext cx="1172776" cy="91779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50876" y="2281866"/>
            <a:ext cx="297688" cy="965936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0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469460">
            <a:off x="1355097" y="1865059"/>
            <a:ext cx="200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Wake from B1</a:t>
            </a:r>
            <a:endParaRPr lang="en-US" sz="24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78100" y="3247804"/>
            <a:ext cx="1172776" cy="91779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50876" y="2281866"/>
            <a:ext cx="297688" cy="965936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2622" y="5372100"/>
            <a:ext cx="7750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Wang, H., and E. S. Takle, 1996:  On three-dimensionality of shelterbelt structure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its influences on shelter effects.  </a:t>
            </a:r>
            <a:r>
              <a:rPr lang="en-US" i="1" dirty="0"/>
              <a:t>Bound.-Layer Meteor. </a:t>
            </a:r>
            <a:r>
              <a:rPr lang="en-US" b="1" dirty="0"/>
              <a:t>79</a:t>
            </a:r>
            <a:r>
              <a:rPr lang="en-US" i="1" dirty="0"/>
              <a:t>, </a:t>
            </a:r>
            <a:r>
              <a:rPr lang="en-US" dirty="0"/>
              <a:t>83-105.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2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469460">
            <a:off x="1355097" y="1865059"/>
            <a:ext cx="200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Wake from B1</a:t>
            </a:r>
            <a:endParaRPr lang="en-US" sz="24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92500" y="5956300"/>
            <a:ext cx="900556" cy="67103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8545" y="711200"/>
            <a:ext cx="575309" cy="165519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7369852">
            <a:off x="3345341" y="1015142"/>
            <a:ext cx="50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Sfc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408708">
            <a:off x="3201538" y="6074585"/>
            <a:ext cx="50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Sfc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469460">
            <a:off x="1355097" y="1865059"/>
            <a:ext cx="200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Wake from B1</a:t>
            </a:r>
            <a:endParaRPr lang="en-US" sz="24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92500" y="5956300"/>
            <a:ext cx="900556" cy="67103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8545" y="711200"/>
            <a:ext cx="575309" cy="165519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98545" y="1431925"/>
            <a:ext cx="1389380" cy="93446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841750" y="1831975"/>
            <a:ext cx="260350" cy="187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28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4800600"/>
            <a:ext cx="70866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563303"/>
                </a:solidFill>
              </a:rPr>
              <a:t>Conceptual Model of Turbine-crop Interaction via Mean Wind and Turbulence Fields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85344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__</a:t>
            </a:r>
            <a:r>
              <a:rPr lang="en-US" dirty="0" smtClean="0">
                <a:solidFill>
                  <a:srgbClr val="FFFF66"/>
                </a:solidFill>
              </a:rPr>
              <a:t>       </a:t>
            </a:r>
            <a:r>
              <a:rPr lang="en-US" dirty="0" smtClean="0">
                <a:solidFill>
                  <a:srgbClr val="FFC000"/>
                </a:solidFill>
              </a:rPr>
              <a:t>___________________________________</a:t>
            </a:r>
          </a:p>
        </p:txBody>
      </p:sp>
      <p:sp>
        <p:nvSpPr>
          <p:cNvPr id="5" name="Diagonal Stripe 4"/>
          <p:cNvSpPr/>
          <p:nvPr/>
        </p:nvSpPr>
        <p:spPr>
          <a:xfrm rot="17083756">
            <a:off x="639763" y="2732088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Diagonal Stripe 5"/>
          <p:cNvSpPr/>
          <p:nvPr/>
        </p:nvSpPr>
        <p:spPr>
          <a:xfrm rot="21222624">
            <a:off x="971550" y="2727325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19403397">
            <a:off x="784225" y="3268663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1066800" y="3276600"/>
            <a:ext cx="228600" cy="17526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990600" y="3124200"/>
            <a:ext cx="381000" cy="1524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5029200"/>
            <a:ext cx="815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8200" y="4953000"/>
            <a:ext cx="6858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4800600"/>
            <a:ext cx="3810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Circular Arrow 22"/>
          <p:cNvSpPr/>
          <p:nvPr/>
        </p:nvSpPr>
        <p:spPr>
          <a:xfrm>
            <a:off x="4419600" y="3962400"/>
            <a:ext cx="596900" cy="444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18461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4" name="Circular Arrow 23"/>
          <p:cNvSpPr/>
          <p:nvPr/>
        </p:nvSpPr>
        <p:spPr>
          <a:xfrm>
            <a:off x="2362200" y="3657600"/>
            <a:ext cx="368300" cy="2921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681319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" name="Circular Arrow 24"/>
          <p:cNvSpPr/>
          <p:nvPr/>
        </p:nvSpPr>
        <p:spPr>
          <a:xfrm>
            <a:off x="3200400" y="3657600"/>
            <a:ext cx="596900" cy="444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271950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6" name="Circular Arrow 25"/>
          <p:cNvSpPr/>
          <p:nvPr/>
        </p:nvSpPr>
        <p:spPr>
          <a:xfrm>
            <a:off x="2286000" y="2819400"/>
            <a:ext cx="533400" cy="3683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0287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Circular Arrow 26"/>
          <p:cNvSpPr/>
          <p:nvPr/>
        </p:nvSpPr>
        <p:spPr>
          <a:xfrm rot="10950930">
            <a:off x="5267325" y="3438525"/>
            <a:ext cx="466725" cy="4540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Circular Arrow 27"/>
          <p:cNvSpPr/>
          <p:nvPr/>
        </p:nvSpPr>
        <p:spPr>
          <a:xfrm>
            <a:off x="1676400" y="3048000"/>
            <a:ext cx="304800" cy="3683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49159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Circular Arrow 18"/>
          <p:cNvSpPr/>
          <p:nvPr/>
        </p:nvSpPr>
        <p:spPr>
          <a:xfrm>
            <a:off x="3733800" y="2971800"/>
            <a:ext cx="6096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Circular Arrow 19"/>
          <p:cNvSpPr/>
          <p:nvPr/>
        </p:nvSpPr>
        <p:spPr>
          <a:xfrm>
            <a:off x="4419600" y="1828800"/>
            <a:ext cx="6858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" name="Circular Arrow 20"/>
          <p:cNvSpPr/>
          <p:nvPr/>
        </p:nvSpPr>
        <p:spPr>
          <a:xfrm>
            <a:off x="5562600" y="2286000"/>
            <a:ext cx="685800" cy="6731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" name="Circular Arrow 21"/>
          <p:cNvSpPr/>
          <p:nvPr/>
        </p:nvSpPr>
        <p:spPr>
          <a:xfrm rot="5400000">
            <a:off x="3124200" y="2209800"/>
            <a:ext cx="596900" cy="596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Circular Arrow 28"/>
          <p:cNvSpPr/>
          <p:nvPr/>
        </p:nvSpPr>
        <p:spPr>
          <a:xfrm flipH="1">
            <a:off x="4724400" y="2743200"/>
            <a:ext cx="4699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312" name="TextBox 41"/>
          <p:cNvSpPr txBox="1">
            <a:spLocks noChangeArrowheads="1"/>
          </p:cNvSpPr>
          <p:nvPr/>
        </p:nvSpPr>
        <p:spPr bwMode="auto">
          <a:xfrm>
            <a:off x="6804025" y="1447800"/>
            <a:ext cx="233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Speed recovery</a:t>
            </a:r>
          </a:p>
        </p:txBody>
      </p:sp>
      <p:sp>
        <p:nvSpPr>
          <p:cNvPr id="34" name="Arc 33"/>
          <p:cNvSpPr/>
          <p:nvPr/>
        </p:nvSpPr>
        <p:spPr bwMode="auto">
          <a:xfrm rot="15961694">
            <a:off x="6607175" y="-3944937"/>
            <a:ext cx="1573213" cy="11964987"/>
          </a:xfrm>
          <a:prstGeom prst="arc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5" name="Arc 34"/>
          <p:cNvSpPr/>
          <p:nvPr/>
        </p:nvSpPr>
        <p:spPr bwMode="auto">
          <a:xfrm rot="16394694" flipH="1">
            <a:off x="6585744" y="-1835943"/>
            <a:ext cx="1622425" cy="11964987"/>
          </a:xfrm>
          <a:prstGeom prst="arc">
            <a:avLst>
              <a:gd name="adj1" fmla="val 16200000"/>
              <a:gd name="adj2" fmla="val 77223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2316" name="TextBox 36"/>
          <p:cNvSpPr txBox="1">
            <a:spLocks noChangeArrowheads="1"/>
          </p:cNvSpPr>
          <p:nvPr/>
        </p:nvSpPr>
        <p:spPr bwMode="auto">
          <a:xfrm>
            <a:off x="8305800" y="3276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CO</a:t>
            </a:r>
            <a:r>
              <a:rPr lang="en-US" baseline="-25000" dirty="0"/>
              <a:t>2</a:t>
            </a:r>
          </a:p>
        </p:txBody>
      </p:sp>
      <p:sp>
        <p:nvSpPr>
          <p:cNvPr id="12318" name="TextBox 38"/>
          <p:cNvSpPr txBox="1">
            <a:spLocks noChangeArrowheads="1"/>
          </p:cNvSpPr>
          <p:nvPr/>
        </p:nvSpPr>
        <p:spPr bwMode="auto">
          <a:xfrm>
            <a:off x="7467600" y="32766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baseline="-25000" dirty="0"/>
          </a:p>
        </p:txBody>
      </p:sp>
      <p:sp>
        <p:nvSpPr>
          <p:cNvPr id="12319" name="Up-Down Arrow 39"/>
          <p:cNvSpPr>
            <a:spLocks noChangeArrowheads="1"/>
          </p:cNvSpPr>
          <p:nvPr/>
        </p:nvSpPr>
        <p:spPr bwMode="auto">
          <a:xfrm>
            <a:off x="6858000" y="3810000"/>
            <a:ext cx="484188" cy="990600"/>
          </a:xfrm>
          <a:prstGeom prst="upDownArrow">
            <a:avLst>
              <a:gd name="adj1" fmla="val 50000"/>
              <a:gd name="adj2" fmla="val 50049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2320" name="TextBox 40"/>
          <p:cNvSpPr txBox="1">
            <a:spLocks noChangeArrowheads="1"/>
          </p:cNvSpPr>
          <p:nvPr/>
        </p:nvSpPr>
        <p:spPr bwMode="auto">
          <a:xfrm>
            <a:off x="6096000" y="39624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Heat</a:t>
            </a:r>
          </a:p>
        </p:txBody>
      </p:sp>
      <p:sp>
        <p:nvSpPr>
          <p:cNvPr id="12321" name="TextBox 41"/>
          <p:cNvSpPr txBox="1">
            <a:spLocks noChangeArrowheads="1"/>
          </p:cNvSpPr>
          <p:nvPr/>
        </p:nvSpPr>
        <p:spPr bwMode="auto">
          <a:xfrm>
            <a:off x="6781800" y="3276600"/>
            <a:ext cx="681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day</a:t>
            </a:r>
          </a:p>
        </p:txBody>
      </p:sp>
      <p:sp>
        <p:nvSpPr>
          <p:cNvPr id="12322" name="TextBox 42"/>
          <p:cNvSpPr txBox="1">
            <a:spLocks noChangeArrowheads="1"/>
          </p:cNvSpPr>
          <p:nvPr/>
        </p:nvSpPr>
        <p:spPr bwMode="auto">
          <a:xfrm>
            <a:off x="6629400" y="4648200"/>
            <a:ext cx="85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night</a:t>
            </a:r>
          </a:p>
        </p:txBody>
      </p:sp>
      <p:sp>
        <p:nvSpPr>
          <p:cNvPr id="12323" name="Right Arrow 35"/>
          <p:cNvSpPr>
            <a:spLocks noChangeArrowheads="1"/>
          </p:cNvSpPr>
          <p:nvPr/>
        </p:nvSpPr>
        <p:spPr bwMode="auto">
          <a:xfrm>
            <a:off x="8001000" y="1905000"/>
            <a:ext cx="977900" cy="15240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Left-Right Arrow 1"/>
          <p:cNvSpPr/>
          <p:nvPr/>
        </p:nvSpPr>
        <p:spPr>
          <a:xfrm rot="5400000">
            <a:off x="7290816" y="4062984"/>
            <a:ext cx="990600" cy="484632"/>
          </a:xfrm>
          <a:prstGeom prst="left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 dirty="0"/>
          </a:p>
        </p:txBody>
      </p:sp>
      <p:sp>
        <p:nvSpPr>
          <p:cNvPr id="37" name="Left-Right Arrow 36"/>
          <p:cNvSpPr/>
          <p:nvPr/>
        </p:nvSpPr>
        <p:spPr>
          <a:xfrm rot="5400000">
            <a:off x="8052816" y="4062984"/>
            <a:ext cx="990600" cy="484632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1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0167442"/>
              </p:ext>
            </p:extLst>
          </p:nvPr>
        </p:nvGraphicFramePr>
        <p:xfrm>
          <a:off x="931333" y="1168399"/>
          <a:ext cx="7264400" cy="480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3651" y="2269067"/>
            <a:ext cx="3194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Backing wind at ISU 2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</a:rPr>
              <a:t>nder stable conditions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4001" y="3200400"/>
            <a:ext cx="1295399" cy="1147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2401" y="254000"/>
            <a:ext cx="623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Southerly Winds, SW at Surface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344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455333" y="889001"/>
            <a:ext cx="3725335" cy="219537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835614">
            <a:off x="4588483" y="2135722"/>
            <a:ext cx="200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Wake from B4</a:t>
            </a:r>
            <a:endParaRPr lang="en-US" sz="24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332210" y="5909733"/>
            <a:ext cx="1060846" cy="7176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48075" y="758825"/>
            <a:ext cx="484235" cy="156197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828005" y="1530350"/>
            <a:ext cx="1304306" cy="79044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48075" y="1809751"/>
            <a:ext cx="238125" cy="2063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74681599"/>
              </p:ext>
            </p:extLst>
          </p:nvPr>
        </p:nvGraphicFramePr>
        <p:xfrm>
          <a:off x="533400" y="914400"/>
          <a:ext cx="8153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838200"/>
            <a:ext cx="3194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Veering wind at ISU 2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</a:rPr>
              <a:t>nder stable conditions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52400"/>
            <a:ext cx="6612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Southerly winds, SE at Surface</a:t>
            </a:r>
            <a:endParaRPr lang="en-US" sz="40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00800" y="1828800"/>
            <a:ext cx="990600" cy="6096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8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828800"/>
            <a:ext cx="7336933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8467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OpenFOAM</a:t>
            </a:r>
            <a:r>
              <a:rPr lang="en-US" sz="4400" b="1" dirty="0"/>
              <a:t> simulation</a:t>
            </a:r>
          </a:p>
          <a:p>
            <a:pPr algn="ctr"/>
            <a:r>
              <a:rPr lang="en-US" sz="3200" dirty="0" err="1"/>
              <a:t>Anupam</a:t>
            </a:r>
            <a:r>
              <a:rPr lang="en-US" sz="3200" dirty="0"/>
              <a:t> Sharma</a:t>
            </a:r>
          </a:p>
          <a:p>
            <a:pPr algn="ctr"/>
            <a:r>
              <a:rPr lang="en-US" sz="1600" dirty="0"/>
              <a:t>Aerospace Engineering </a:t>
            </a:r>
            <a:r>
              <a:rPr lang="en-US" sz="1600" dirty="0" smtClean="0"/>
              <a:t>Department, Iowa </a:t>
            </a:r>
            <a:r>
              <a:rPr lang="en-US" sz="1600" dirty="0"/>
              <a:t>State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6750" y="32004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172750" y="26670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32004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32004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706469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2667000"/>
            <a:ext cx="1110150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Turbines</a:t>
            </a:r>
            <a:endParaRPr lang="en-US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172200" y="2895600"/>
            <a:ext cx="152402" cy="53340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562600" y="2895600"/>
            <a:ext cx="762001" cy="15240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53200" y="1524000"/>
            <a:ext cx="24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lip surface condition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841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828800"/>
            <a:ext cx="7336933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8467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OpenFOAM</a:t>
            </a:r>
            <a:r>
              <a:rPr lang="en-US" sz="4400" b="1" dirty="0"/>
              <a:t> simulation</a:t>
            </a:r>
          </a:p>
          <a:p>
            <a:pPr algn="ctr"/>
            <a:r>
              <a:rPr lang="en-US" sz="3200" dirty="0" err="1"/>
              <a:t>Anupam</a:t>
            </a:r>
            <a:r>
              <a:rPr lang="en-US" sz="3200" dirty="0"/>
              <a:t> Sharma</a:t>
            </a:r>
          </a:p>
          <a:p>
            <a:pPr algn="ctr"/>
            <a:r>
              <a:rPr lang="en-US" sz="1600" dirty="0"/>
              <a:t>Aerospace Engineering </a:t>
            </a:r>
            <a:r>
              <a:rPr lang="en-US" sz="1600" dirty="0" smtClean="0"/>
              <a:t>Department, Iowa </a:t>
            </a:r>
            <a:r>
              <a:rPr lang="en-US" sz="1600" dirty="0"/>
              <a:t>State University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066800" y="4800600"/>
            <a:ext cx="2286000" cy="13716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76800" y="5105400"/>
            <a:ext cx="2514600" cy="11430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76800" y="4800600"/>
            <a:ext cx="2286000" cy="1371600"/>
          </a:xfrm>
          <a:prstGeom prst="straightConnector1">
            <a:avLst/>
          </a:prstGeom>
          <a:ln w="762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48000" y="3505200"/>
            <a:ext cx="3429000" cy="1524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rot="10800000">
            <a:off x="3810000" y="3124200"/>
            <a:ext cx="374904" cy="304800"/>
          </a:xfrm>
          <a:prstGeom prst="triangl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2895600"/>
            <a:ext cx="43240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048000"/>
            <a:ext cx="2121093" cy="6463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Veering produced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pressure gradient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15200" y="3733800"/>
            <a:ext cx="457200" cy="1066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3200" y="1524000"/>
            <a:ext cx="24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lip surface condition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42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Surface Pressure Perturbation Produced by a Line of </a:t>
            </a:r>
            <a:r>
              <a:rPr lang="en-US" b="1" dirty="0" smtClean="0"/>
              <a:t>Turbines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Important factor in driving near-turbine surface flow, especially speed-up in the lee</a:t>
            </a:r>
          </a:p>
          <a:p>
            <a:r>
              <a:rPr lang="en-US" dirty="0" smtClean="0"/>
              <a:t>Some evidence that this pressure field leads to surface convergence within the wind farm</a:t>
            </a:r>
          </a:p>
          <a:p>
            <a:r>
              <a:rPr lang="en-US" dirty="0" smtClean="0"/>
              <a:t>Need to deploy a network of high-accuracy barometers (</a:t>
            </a:r>
            <a:r>
              <a:rPr lang="en-US" dirty="0" err="1" smtClean="0"/>
              <a:t>nanobarometers</a:t>
            </a:r>
            <a:r>
              <a:rPr lang="en-US" dirty="0" smtClean="0"/>
              <a:t>) to map out the perturbation pressure field both near turbines and across the wind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4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Measurements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Additional surface flux measurements (middle of  wind farm)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Surface pressure field across turbine line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Vertical profiles of horizontal velocity through the turbine layer (H)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velocities across the wind farm (convergence?)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Turbulence in and above the turbine layer with the layer above (H-2H);  also vertical velocity above the turbine layer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of u, T, RH, turbulence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0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Analysis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Surface flux anomalies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Wake structure – dependence on stability, speed and direction shear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Coupling of the turbine layer with the layer above (H-2H)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convergence in the H layer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Modeling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Diurnal changes of surface fluxes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Coupling of the turbine layer with the layer above (H-2H)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convergence in the H layer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Turbine-turbine interactions (wake characteristics)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Shear and turbulence coupling to blade stresses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0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304800"/>
            <a:ext cx="85090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P</a:t>
            </a:r>
            <a:r>
              <a:rPr lang="en-US" sz="3200" b="1" dirty="0" smtClean="0">
                <a:solidFill>
                  <a:srgbClr val="000090"/>
                </a:solidFill>
              </a:rPr>
              <a:t>otential Future Contributions from CWEX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458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tility scale test bed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Flat terrain allows clarity for exploring fundamental interactions of the wind farm with the PBL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Strong diurnal changes in surface layer stratification and resulting shear in speed and direction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Strong Low-Level Jet (similarities to coastal jets as well, horizontal uniformity)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Seasonal land surface change characteristics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Cooperative land owners, multiple field sites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NDA with wind farm operator, access to SCADA data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4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CWEX10 Field Experiment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 Iowa wind farm (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200 1.5-MW turbines)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Southern edge of a wind farm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Corn-soybean cropping pattern (measurements made in corn)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26 June – 7 September 2010; turbines off 0700 LST 26 July – 2300 LST 5 Aug 2300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4 Eddy Covariance flux towers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NREL/CU </a:t>
            </a:r>
            <a:r>
              <a:rPr lang="en-US" dirty="0" err="1" smtClean="0">
                <a:solidFill>
                  <a:srgbClr val="0000FF"/>
                </a:solidFill>
              </a:rPr>
              <a:t>Lidar</a:t>
            </a:r>
            <a:r>
              <a:rPr lang="en-US" dirty="0" smtClean="0">
                <a:solidFill>
                  <a:srgbClr val="0000FF"/>
                </a:solidFill>
              </a:rPr>
              <a:t> (J. Lundquist) (28 June-9 July)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Gene:Desktop:Tower sites Oct20:HamLinc23-2:DSCN059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6463268"/>
            <a:ext cx="390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3.  View to the south from Site 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4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Gene:Desktop:Tower sites Oct20:StoryLinc6-1&amp;2:DSCN060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" y="648866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4.  View to the north from </a:t>
            </a:r>
            <a:r>
              <a:rPr lang="en-US" dirty="0" smtClean="0"/>
              <a:t>Site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3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Current Status: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Instrumentation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EPSCoR</a:t>
            </a:r>
            <a:r>
              <a:rPr lang="en-US" dirty="0" smtClean="0">
                <a:solidFill>
                  <a:srgbClr val="0000FF"/>
                </a:solidFill>
              </a:rPr>
              <a:t> funding for two 120-m instrumented towers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EPSCoR</a:t>
            </a:r>
            <a:r>
              <a:rPr lang="en-US" dirty="0" smtClean="0">
                <a:solidFill>
                  <a:srgbClr val="0000FF"/>
                </a:solidFill>
              </a:rPr>
              <a:t> funding for network of surface stations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IGERT funding for </a:t>
            </a:r>
            <a:r>
              <a:rPr lang="en-US" dirty="0" err="1" smtClean="0">
                <a:solidFill>
                  <a:srgbClr val="0000FF"/>
                </a:solidFill>
              </a:rPr>
              <a:t>nanobarometer</a:t>
            </a:r>
            <a:r>
              <a:rPr lang="en-US" dirty="0" smtClean="0">
                <a:solidFill>
                  <a:srgbClr val="0000FF"/>
                </a:solidFill>
              </a:rPr>
              <a:t> network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State of Iowa funding for partnership with a private company for developing a tethered balloon measurement platform (loan of 4 50-m towers, 2 </a:t>
            </a:r>
            <a:r>
              <a:rPr lang="en-US" dirty="0" err="1" smtClean="0">
                <a:solidFill>
                  <a:srgbClr val="0000FF"/>
                </a:solidFill>
              </a:rPr>
              <a:t>lidars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Wind farm owner is redeploying 4 </a:t>
            </a:r>
            <a:r>
              <a:rPr lang="en-US" dirty="0" err="1" smtClean="0">
                <a:solidFill>
                  <a:srgbClr val="0000FF"/>
                </a:solidFill>
              </a:rPr>
              <a:t>sodars</a:t>
            </a:r>
            <a:r>
              <a:rPr lang="en-US" dirty="0" smtClean="0">
                <a:solidFill>
                  <a:srgbClr val="0000FF"/>
                </a:solidFill>
              </a:rPr>
              <a:t> to the CWEX site</a:t>
            </a:r>
          </a:p>
        </p:txBody>
      </p:sp>
    </p:spTree>
    <p:extLst>
      <p:ext uri="{BB962C8B-B14F-4D97-AF65-F5344CB8AC3E}">
        <p14:creationId xmlns:p14="http://schemas.microsoft.com/office/powerpoint/2010/main" val="117011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Collaborations being Planned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National Laboratory for Agriculture and the Environment will be deploying instruments nearby-but-outside this wind farm in 2013-2015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US Agriculture Research Service plans major field campaign (air-craft, surface, satellite special </a:t>
            </a:r>
            <a:r>
              <a:rPr lang="en-US" dirty="0" err="1" smtClean="0">
                <a:solidFill>
                  <a:srgbClr val="0000FF"/>
                </a:solidFill>
              </a:rPr>
              <a:t>obs</a:t>
            </a:r>
            <a:r>
              <a:rPr lang="en-US" dirty="0" smtClean="0">
                <a:solidFill>
                  <a:srgbClr val="0000FF"/>
                </a:solidFill>
              </a:rPr>
              <a:t>) in 2015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NASA plans major field campaign for satellite soil moisture </a:t>
            </a:r>
            <a:r>
              <a:rPr lang="en-US" dirty="0" err="1" smtClean="0">
                <a:solidFill>
                  <a:srgbClr val="0000FF"/>
                </a:solidFill>
              </a:rPr>
              <a:t>obs</a:t>
            </a:r>
            <a:r>
              <a:rPr lang="en-US" dirty="0" smtClean="0">
                <a:solidFill>
                  <a:srgbClr val="0000FF"/>
                </a:solidFill>
              </a:rPr>
              <a:t> in nearby watershed in 2015</a:t>
            </a:r>
          </a:p>
        </p:txBody>
      </p:sp>
    </p:spTree>
    <p:extLst>
      <p:ext uri="{BB962C8B-B14F-4D97-AF65-F5344CB8AC3E}">
        <p14:creationId xmlns:p14="http://schemas.microsoft.com/office/powerpoint/2010/main" val="280877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Summary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CWEX10/11 have demonstrated the feasibility of a major wind farm observing capability in a high-wind resource region of the US.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Educational component in place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Strong interest from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private sector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State of Iowa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Iowa State University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Federal agencies (NLAE, ARS, NASA, NCAR, NREL)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niversity collaborators (CU. </a:t>
            </a:r>
            <a:r>
              <a:rPr lang="en-US" dirty="0" err="1" smtClean="0">
                <a:solidFill>
                  <a:srgbClr val="0000FF"/>
                </a:solidFill>
              </a:rPr>
              <a:t>UofIowa</a:t>
            </a:r>
            <a:r>
              <a:rPr lang="en-US" dirty="0" smtClean="0">
                <a:solidFill>
                  <a:srgbClr val="0000FF"/>
                </a:solidFill>
              </a:rPr>
              <a:t>, UNI)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5400"/>
            <a:ext cx="5791200" cy="1143000"/>
          </a:xfrm>
        </p:spPr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pic>
        <p:nvPicPr>
          <p:cNvPr id="6" name="Content Placeholder 5" descr="story county dec 09 (13)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198" r="-89198"/>
          <a:stretch/>
        </p:blipFill>
        <p:spPr>
          <a:xfrm>
            <a:off x="-2667000" y="-8467"/>
            <a:ext cx="8229600" cy="6866467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0" y="1371600"/>
            <a:ext cx="5867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+mj-lt"/>
              </a:rPr>
              <a:t>Eugene S. Takle</a:t>
            </a:r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400" dirty="0" smtClean="0">
                <a:solidFill>
                  <a:srgbClr val="708F24"/>
                </a:solidFill>
                <a:latin typeface="+mj-lt"/>
                <a:hlinkClick r:id="rId3"/>
              </a:rPr>
              <a:t>gstakle@iastate.edu</a:t>
            </a:r>
            <a:endParaRPr lang="en-US" sz="2400" dirty="0">
              <a:solidFill>
                <a:srgbClr val="708F24"/>
              </a:solidFill>
              <a:latin typeface="+mj-lt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://www.meteor.iastate.edu/faculty/takle/</a:t>
            </a:r>
            <a:endParaRPr lang="en-US" sz="2000" dirty="0"/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400" dirty="0" smtClean="0">
                <a:latin typeface="+mj-lt"/>
              </a:rPr>
              <a:t>515-294-9871</a:t>
            </a:r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Julie K. </a:t>
            </a:r>
            <a:r>
              <a:rPr lang="en-US" sz="2400" dirty="0" smtClean="0">
                <a:latin typeface="+mj-lt"/>
              </a:rPr>
              <a:t>Lundquist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5"/>
              </a:rPr>
              <a:t>Julie.Lundquist</a:t>
            </a:r>
            <a:r>
              <a:rPr lang="en-US" sz="2400" dirty="0">
                <a:hlinkClick r:id="rId5"/>
              </a:rPr>
              <a:t>@colorado.edu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6"/>
              </a:rPr>
              <a:t>Julie.Lundquist</a:t>
            </a:r>
            <a:r>
              <a:rPr lang="en-US" sz="2400" dirty="0">
                <a:hlinkClick r:id="rId6"/>
              </a:rPr>
              <a:t>@nrel.gov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hlinkClick r:id="rId7"/>
              </a:rPr>
              <a:t>http</a:t>
            </a:r>
            <a:r>
              <a:rPr lang="en-US" sz="2400" dirty="0">
                <a:latin typeface="+mj-lt"/>
                <a:hlinkClick r:id="rId7"/>
              </a:rPr>
              <a:t>://atoc.colorado.edu/~jlundqui</a:t>
            </a:r>
            <a:r>
              <a:rPr lang="en-US" sz="2400" dirty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303</a:t>
            </a:r>
            <a:r>
              <a:rPr lang="en-US" sz="2400" dirty="0">
                <a:latin typeface="+mj-lt"/>
              </a:rPr>
              <a:t>/492-8932 (@CU)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303</a:t>
            </a:r>
            <a:r>
              <a:rPr lang="en-US" sz="2400" dirty="0">
                <a:latin typeface="+mj-lt"/>
              </a:rPr>
              <a:t>/384-7046 (@NWTC)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400" dirty="0">
              <a:latin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9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Coupled wind cube and surface station differences: wind direction (upwind-downwind)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90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>
                <a:latin typeface="Calibri"/>
                <a:cs typeface="Calibri"/>
              </a:rPr>
              <a:t>°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 smtClean="0"/>
              <a:t>Neutral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91000"/>
            <a:ext cx="780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>
                <a:latin typeface="Calibri"/>
                <a:cs typeface="Calibri"/>
              </a:rPr>
              <a:t>°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 smtClean="0"/>
              <a:t>Stable</a:t>
            </a:r>
            <a:endParaRPr lang="en-US" b="1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685800" y="1066800"/>
          <a:ext cx="62769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609600" y="3962400"/>
          <a:ext cx="6477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22329" y="1371600"/>
            <a:ext cx="21216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</a:t>
            </a:r>
          </a:p>
          <a:p>
            <a:r>
              <a:rPr lang="en-US" dirty="0" smtClean="0"/>
              <a:t>and upper level</a:t>
            </a:r>
          </a:p>
          <a:p>
            <a:r>
              <a:rPr lang="en-US" dirty="0" smtClean="0"/>
              <a:t>differences</a:t>
            </a:r>
          </a:p>
          <a:p>
            <a:r>
              <a:rPr lang="en-US" dirty="0" smtClean="0"/>
              <a:t>indicate</a:t>
            </a:r>
          </a:p>
          <a:p>
            <a:r>
              <a:rPr lang="en-US" dirty="0" smtClean="0"/>
              <a:t>a strengthening</a:t>
            </a:r>
          </a:p>
          <a:p>
            <a:r>
              <a:rPr lang="en-US" dirty="0" smtClean="0"/>
              <a:t>of CW vertical shear</a:t>
            </a:r>
          </a:p>
          <a:p>
            <a:r>
              <a:rPr lang="en-US" dirty="0" smtClean="0"/>
              <a:t>within the rotor</a:t>
            </a:r>
          </a:p>
          <a:p>
            <a:r>
              <a:rPr lang="en-US" dirty="0" smtClean="0"/>
              <a:t>and an increase</a:t>
            </a:r>
          </a:p>
          <a:p>
            <a:r>
              <a:rPr lang="en-US" dirty="0" smtClean="0"/>
              <a:t>of CCW shear</a:t>
            </a:r>
          </a:p>
          <a:p>
            <a:r>
              <a:rPr lang="en-US" dirty="0" smtClean="0"/>
              <a:t>below the rotor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4343400"/>
            <a:ext cx="2460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 direction with</a:t>
            </a:r>
          </a:p>
          <a:p>
            <a:r>
              <a:rPr lang="en-US" dirty="0" smtClean="0"/>
              <a:t>the rotor depth </a:t>
            </a:r>
          </a:p>
          <a:p>
            <a:r>
              <a:rPr lang="en-US" dirty="0" smtClean="0"/>
              <a:t>quasi-uniform</a:t>
            </a:r>
          </a:p>
          <a:p>
            <a:r>
              <a:rPr lang="en-US" dirty="0" smtClean="0"/>
              <a:t>for north winds</a:t>
            </a:r>
          </a:p>
          <a:p>
            <a:r>
              <a:rPr lang="en-US" dirty="0" smtClean="0"/>
              <a:t>(far downwind within</a:t>
            </a:r>
          </a:p>
          <a:p>
            <a:r>
              <a:rPr lang="en-US" dirty="0" smtClean="0"/>
              <a:t>leading edge of the wind farm)</a:t>
            </a:r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324600" y="2133600"/>
            <a:ext cx="304800" cy="3810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7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c_ddir_xshr_b3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446621"/>
            <a:ext cx="3962400" cy="3411379"/>
          </a:xfrm>
          <a:prstGeom prst="rect">
            <a:avLst/>
          </a:prstGeom>
        </p:spPr>
      </p:pic>
      <p:pic>
        <p:nvPicPr>
          <p:cNvPr id="18" name="Picture 17" descr="wc_dw_xshr_b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446621"/>
            <a:ext cx="3962400" cy="3411379"/>
          </a:xfrm>
          <a:prstGeom prst="rect">
            <a:avLst/>
          </a:prstGeom>
        </p:spPr>
      </p:pic>
      <p:pic>
        <p:nvPicPr>
          <p:cNvPr id="17" name="Picture 16" descr="wc_ntke_xshr_b3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708" y="533400"/>
            <a:ext cx="3717343" cy="3200400"/>
          </a:xfrm>
          <a:prstGeom prst="rect">
            <a:avLst/>
          </a:prstGeom>
        </p:spPr>
      </p:pic>
      <p:pic>
        <p:nvPicPr>
          <p:cNvPr id="14" name="Picture 13" descr="wc_nwnd_xshr_b3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67" y="533400"/>
            <a:ext cx="3717343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3505200"/>
            <a:ext cx="207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Vertical velocity (w)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3505200"/>
            <a:ext cx="187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direction (°)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609600"/>
            <a:ext cx="271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Normalized speed 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U/U</a:t>
            </a:r>
            <a:r>
              <a:rPr lang="en-US" b="1" baseline="-25000" dirty="0" smtClean="0"/>
              <a:t>0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609600"/>
            <a:ext cx="285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Normalized TKE(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TKE/TKE</a:t>
            </a:r>
            <a:r>
              <a:rPr lang="en-US" b="1" baseline="-25000" dirty="0" smtClean="0"/>
              <a:t>0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228600"/>
            <a:ext cx="718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Vertical directional shear &gt; 20-25 ° reduces wake influence of all variables</a:t>
            </a:r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5562600" y="2743200"/>
            <a:ext cx="1219200" cy="457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486400" y="4724400"/>
            <a:ext cx="1295400" cy="457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62000" y="1981200"/>
            <a:ext cx="1295400" cy="457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85800" y="4953000"/>
            <a:ext cx="1295400" cy="457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524000" y="2438400"/>
            <a:ext cx="24384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676400" y="3886200"/>
            <a:ext cx="23622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53000" y="3962400"/>
            <a:ext cx="8382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876800" y="3048000"/>
            <a:ext cx="914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10000" y="3352800"/>
            <a:ext cx="1747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 are for</a:t>
            </a:r>
          </a:p>
          <a:p>
            <a:r>
              <a:rPr lang="en-US" dirty="0" smtClean="0"/>
              <a:t>unstable periods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510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ind energy\AGU 2010\2010_central_iowa_met_proj_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953500" cy="611505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553200" y="533400"/>
            <a:ext cx="2590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flux towers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maize canopy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 June – 7 Sept, 2010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CU/NREL </a:t>
            </a:r>
            <a:r>
              <a:rPr lang="en-US" sz="2400" dirty="0" err="1" smtClean="0">
                <a:solidFill>
                  <a:prstClr val="black"/>
                </a:solidFill>
              </a:rPr>
              <a:t>Lidar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28 June - 9 July 2010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0" indent="-285750">
              <a:spcBef>
                <a:spcPct val="20000"/>
              </a:spcBef>
            </a:pPr>
            <a:endParaRPr lang="en-US" sz="2800" dirty="0" smtClean="0"/>
          </a:p>
          <a:p>
            <a:pPr marL="285750" indent="-28575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1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W_windroses_jan_jul_mks_rev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762000"/>
            <a:ext cx="8001000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990600"/>
            <a:ext cx="13716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81600" y="990600"/>
            <a:ext cx="13716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97669"/>
              </p:ext>
            </p:extLst>
          </p:nvPr>
        </p:nvGraphicFramePr>
        <p:xfrm>
          <a:off x="4114800" y="228600"/>
          <a:ext cx="4419600" cy="644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Document" r:id="rId4" imgW="5676900" imgH="8280400" progId="Word.Document.12">
                  <p:embed/>
                </p:oleObj>
              </mc:Choice>
              <mc:Fallback>
                <p:oleObj name="Document" r:id="rId4" imgW="5676900" imgH="828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8600"/>
                        <a:ext cx="4419600" cy="6446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Content Placeholder 2" descr="F:\Russ's images for Colo Wind farm\message4\IMG_045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383004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18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study:  50-min period of wind farm shutdown in nighttime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Rajewski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71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Turbines offline:</a:t>
            </a:r>
            <a:br>
              <a:rPr lang="en-US" dirty="0" smtClean="0"/>
            </a:br>
            <a:r>
              <a:rPr lang="en-US" dirty="0" smtClean="0"/>
              <a:t>August 27, 2010 2300-0000 LST</a:t>
            </a:r>
            <a:endParaRPr lang="en-US" dirty="0"/>
          </a:p>
        </p:txBody>
      </p:sp>
      <p:pic>
        <p:nvPicPr>
          <p:cNvPr id="3" name="Picture 2" descr="panel_aug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6096000" cy="52482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962634" y="1143000"/>
            <a:ext cx="3181366" cy="4360304"/>
            <a:chOff x="5962634" y="990600"/>
            <a:chExt cx="3181366" cy="4360304"/>
          </a:xfrm>
        </p:grpSpPr>
        <p:pic>
          <p:nvPicPr>
            <p:cNvPr id="5" name="Picture 4" descr="2010_11_CWEX_15_22_symbol_rev_no_wros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2634" y="990600"/>
              <a:ext cx="3181366" cy="4114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162800" y="1295400"/>
              <a:ext cx="381000" cy="3810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590800"/>
              <a:ext cx="381000" cy="3810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9400" y="3657600"/>
              <a:ext cx="381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41910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rot="10073596">
              <a:off x="7096229" y="4509314"/>
              <a:ext cx="218113" cy="841590"/>
            </a:xfrm>
            <a:prstGeom prst="downArrow">
              <a:avLst/>
            </a:prstGeom>
            <a:solidFill>
              <a:srgbClr val="00FFFF"/>
            </a:solidFill>
            <a:scene3d>
              <a:camera prst="orthographicFront">
                <a:rot lat="0" lon="0" rev="20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1600200" y="2438400"/>
            <a:ext cx="3810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2590800"/>
            <a:ext cx="3810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5181600"/>
            <a:ext cx="4572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4800600"/>
            <a:ext cx="3810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72200" y="5715000"/>
            <a:ext cx="2652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to reference flow</a:t>
            </a:r>
          </a:p>
          <a:p>
            <a:r>
              <a:rPr lang="en-US" dirty="0" smtClean="0"/>
              <a:t>conditions during the shut</a:t>
            </a:r>
          </a:p>
          <a:p>
            <a:r>
              <a:rPr lang="en-US" dirty="0" smtClean="0"/>
              <a:t>down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4953000"/>
            <a:ext cx="190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80-m wind direction</a:t>
            </a:r>
          </a:p>
          <a:p>
            <a:r>
              <a:rPr lang="en-US" sz="1400" i="1" dirty="0" smtClean="0"/>
              <a:t>vector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>
            <a:stCxn id="16" idx="1"/>
          </p:cNvCxnSpPr>
          <p:nvPr/>
        </p:nvCxnSpPr>
        <p:spPr>
          <a:xfrm flipH="1" flipV="1">
            <a:off x="4800600" y="5334000"/>
            <a:ext cx="1371600" cy="842665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5"/>
          </p:cNvCxnSpPr>
          <p:nvPr/>
        </p:nvCxnSpPr>
        <p:spPr>
          <a:xfrm flipH="1" flipV="1">
            <a:off x="4897204" y="3046085"/>
            <a:ext cx="970196" cy="459115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6" idx="1"/>
          </p:cNvCxnSpPr>
          <p:nvPr/>
        </p:nvCxnSpPr>
        <p:spPr>
          <a:xfrm>
            <a:off x="5867400" y="3505200"/>
            <a:ext cx="304800" cy="2671465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3581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Station north of two turbine lines has 2-3X ambient TKE and Heat flux before/after OFF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8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7465</TotalTime>
  <Words>2236</Words>
  <Application>Microsoft Macintosh PowerPoint</Application>
  <PresentationFormat>On-screen Show (4:3)</PresentationFormat>
  <Paragraphs>376</Paragraphs>
  <Slides>47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Document</vt:lpstr>
      <vt:lpstr>PowerPoint Presentation</vt:lpstr>
      <vt:lpstr>PowerPoint Presentation</vt:lpstr>
      <vt:lpstr>Conceptual Model of Turbine-crop Interaction via Mean Wind and Turbulence Fields</vt:lpstr>
      <vt:lpstr>CWEX10 Field Experiment</vt:lpstr>
      <vt:lpstr>PowerPoint Presentation</vt:lpstr>
      <vt:lpstr>PowerPoint Presentation</vt:lpstr>
      <vt:lpstr>PowerPoint Presentation</vt:lpstr>
      <vt:lpstr>Case study:  50-min period of wind farm shutdown in nighttime</vt:lpstr>
      <vt:lpstr>Turbines offline: August 27, 2010 2300-0000 LST</vt:lpstr>
      <vt:lpstr>Spectral evidence before and during the shutdown period</vt:lpstr>
      <vt:lpstr>Spectral evidence before and during the shutdown period</vt:lpstr>
      <vt:lpstr>Spectral evidence before and during the shutdown period</vt:lpstr>
      <vt:lpstr>Summary</vt:lpstr>
      <vt:lpstr>CWEX11 Field Campaign</vt:lpstr>
      <vt:lpstr>PowerPoint Presentation</vt:lpstr>
      <vt:lpstr>PowerPoint Presentation</vt:lpstr>
      <vt:lpstr>Analysis by Dan Rajewski </vt:lpstr>
      <vt:lpstr>Factors influencing turbine wakes</vt:lpstr>
      <vt:lpstr>Wake sectors for composites of wind cube and flux station differences (downwind-upwind)</vt:lpstr>
      <vt:lpstr>Coupled wind cube and surface station differences: vertical velocity (downwind-upwind)</vt:lpstr>
      <vt:lpstr>PowerPoint Presentation</vt:lpstr>
      <vt:lpstr>PowerPoint Presentation</vt:lpstr>
      <vt:lpstr>Key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Surface Pressure Perturbation Produced by a Line of Turbines</vt:lpstr>
      <vt:lpstr>Measurements Needed</vt:lpstr>
      <vt:lpstr>Analysis Needed</vt:lpstr>
      <vt:lpstr>Modeling Needed</vt:lpstr>
      <vt:lpstr>Potential Future Contributions from CWEX</vt:lpstr>
      <vt:lpstr>PowerPoint Presentation</vt:lpstr>
      <vt:lpstr>PowerPoint Presentation</vt:lpstr>
      <vt:lpstr>Current Status: Instrumentation</vt:lpstr>
      <vt:lpstr>Collaborations being Planned</vt:lpstr>
      <vt:lpstr>Summary</vt:lpstr>
      <vt:lpstr>For More Information</vt:lpstr>
      <vt:lpstr>Coupled wind cube and surface station differences: wind direction (upwind-downwind)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 tower measurements within a wind farm</dc:title>
  <dc:subject/>
  <dc:creator/>
  <cp:keywords/>
  <dc:description/>
  <cp:lastModifiedBy>Gene Takle</cp:lastModifiedBy>
  <cp:revision>270</cp:revision>
  <dcterms:created xsi:type="dcterms:W3CDTF">2010-12-16T16:55:17Z</dcterms:created>
  <dcterms:modified xsi:type="dcterms:W3CDTF">2013-08-27T04:50:11Z</dcterms:modified>
  <cp:category/>
</cp:coreProperties>
</file>